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0"/>
  </p:notesMasterIdLst>
  <p:sldIdLst>
    <p:sldId id="256" r:id="rId2"/>
    <p:sldId id="257" r:id="rId3"/>
    <p:sldId id="258" r:id="rId4"/>
    <p:sldId id="259" r:id="rId5"/>
    <p:sldId id="262" r:id="rId6"/>
    <p:sldId id="264" r:id="rId7"/>
    <p:sldId id="265" r:id="rId8"/>
    <p:sldId id="266" r:id="rId9"/>
  </p:sldIdLst>
  <p:sldSz cx="9144000" cy="5143500" type="screen16x9"/>
  <p:notesSz cx="6858000" cy="9144000"/>
  <p:embeddedFontLst>
    <p:embeddedFont>
      <p:font typeface="Architects Daughter" panose="020B0604020202020204" charset="0"/>
      <p:regular r:id="rId11"/>
    </p:embeddedFont>
    <p:embeddedFont>
      <p:font typeface="Calibri" panose="020F0502020204030204" pitchFamily="34" charset="0"/>
      <p:regular r:id="rId12"/>
      <p:bold r:id="rId13"/>
      <p:italic r:id="rId14"/>
      <p:boldItalic r:id="rId15"/>
    </p:embeddedFont>
    <p:embeddedFont>
      <p:font typeface="Catamaran" panose="020B0604020202020204"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B0B8E2-FD87-4B55-9F6E-8CBD36AF2E64}">
  <a:tblStyle styleId="{02B0B8E2-FD87-4B55-9F6E-8CBD36AF2E6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7"/>
  </p:normalViewPr>
  <p:slideViewPr>
    <p:cSldViewPr snapToGrid="0" snapToObjects="1">
      <p:cViewPr varScale="1">
        <p:scale>
          <a:sx n="52" d="100"/>
          <a:sy n="52" d="100"/>
        </p:scale>
        <p:origin x="84" y="6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7395e1ec2a_0_16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7395e1ec2a_0_16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73b3767d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773b3767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7395e1ec2a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7395e1ec2a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7348ee11bb_0_3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7348ee11bb_0_3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7395e1ec2a_0_159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7395e1ec2a_0_159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7395e1ec2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7395e1ec2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7395e1ec2a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7395e1ec2a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a:off x="-40687" y="0"/>
            <a:ext cx="9225360" cy="4703873"/>
          </a:xfrm>
          <a:custGeom>
            <a:avLst/>
            <a:gdLst/>
            <a:ahLst/>
            <a:cxnLst/>
            <a:rect l="l" t="t" r="r" b="b"/>
            <a:pathLst>
              <a:path w="173352" h="89406" extrusionOk="0">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61100" y="496875"/>
            <a:ext cx="9225360" cy="4703873"/>
          </a:xfrm>
          <a:custGeom>
            <a:avLst/>
            <a:gdLst/>
            <a:ahLst/>
            <a:cxnLst/>
            <a:rect l="l" t="t" r="r" b="b"/>
            <a:pathLst>
              <a:path w="173352" h="89406" extrusionOk="0">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2294250" y="1805625"/>
            <a:ext cx="4555500" cy="1255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SzPts val="5200"/>
              <a:buNone/>
              <a:defRPr sz="5200"/>
            </a:lvl2pPr>
            <a:lvl3pPr lvl="2" algn="ctr">
              <a:lnSpc>
                <a:spcPct val="80000"/>
              </a:lnSpc>
              <a:spcBef>
                <a:spcPts val="0"/>
              </a:spcBef>
              <a:spcAft>
                <a:spcPts val="0"/>
              </a:spcAft>
              <a:buSzPts val="5200"/>
              <a:buNone/>
              <a:defRPr sz="5200"/>
            </a:lvl3pPr>
            <a:lvl4pPr lvl="3" algn="ctr">
              <a:lnSpc>
                <a:spcPct val="80000"/>
              </a:lnSpc>
              <a:spcBef>
                <a:spcPts val="0"/>
              </a:spcBef>
              <a:spcAft>
                <a:spcPts val="0"/>
              </a:spcAft>
              <a:buSzPts val="5200"/>
              <a:buNone/>
              <a:defRPr sz="5200"/>
            </a:lvl4pPr>
            <a:lvl5pPr lvl="4" algn="ctr">
              <a:lnSpc>
                <a:spcPct val="80000"/>
              </a:lnSpc>
              <a:spcBef>
                <a:spcPts val="0"/>
              </a:spcBef>
              <a:spcAft>
                <a:spcPts val="0"/>
              </a:spcAft>
              <a:buSzPts val="5200"/>
              <a:buNone/>
              <a:defRPr sz="5200"/>
            </a:lvl5pPr>
            <a:lvl6pPr lvl="5" algn="ctr">
              <a:lnSpc>
                <a:spcPct val="80000"/>
              </a:lnSpc>
              <a:spcBef>
                <a:spcPts val="0"/>
              </a:spcBef>
              <a:spcAft>
                <a:spcPts val="0"/>
              </a:spcAft>
              <a:buSzPts val="5200"/>
              <a:buNone/>
              <a:defRPr sz="5200"/>
            </a:lvl6pPr>
            <a:lvl7pPr lvl="6" algn="ctr">
              <a:lnSpc>
                <a:spcPct val="80000"/>
              </a:lnSpc>
              <a:spcBef>
                <a:spcPts val="0"/>
              </a:spcBef>
              <a:spcAft>
                <a:spcPts val="0"/>
              </a:spcAft>
              <a:buSzPts val="5200"/>
              <a:buNone/>
              <a:defRPr sz="5200"/>
            </a:lvl7pPr>
            <a:lvl8pPr lvl="7" algn="ctr">
              <a:lnSpc>
                <a:spcPct val="80000"/>
              </a:lnSpc>
              <a:spcBef>
                <a:spcPts val="0"/>
              </a:spcBef>
              <a:spcAft>
                <a:spcPts val="0"/>
              </a:spcAft>
              <a:buSzPts val="5200"/>
              <a:buNone/>
              <a:defRPr sz="5200"/>
            </a:lvl8pPr>
            <a:lvl9pPr lvl="8" algn="ctr">
              <a:lnSpc>
                <a:spcPct val="80000"/>
              </a:lnSpc>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74750" y="3190550"/>
            <a:ext cx="2794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3" name="Google Shape;13;p2"/>
          <p:cNvGrpSpPr/>
          <p:nvPr/>
        </p:nvGrpSpPr>
        <p:grpSpPr>
          <a:xfrm rot="3181939">
            <a:off x="7836774" y="3816843"/>
            <a:ext cx="821525" cy="1396244"/>
            <a:chOff x="7457711" y="2910223"/>
            <a:chExt cx="787685" cy="1338550"/>
          </a:xfrm>
        </p:grpSpPr>
        <p:sp>
          <p:nvSpPr>
            <p:cNvPr id="14" name="Google Shape;14;p2"/>
            <p:cNvSpPr/>
            <p:nvPr/>
          </p:nvSpPr>
          <p:spPr>
            <a:xfrm>
              <a:off x="7929918" y="3775415"/>
              <a:ext cx="150794" cy="119356"/>
            </a:xfrm>
            <a:custGeom>
              <a:avLst/>
              <a:gdLst/>
              <a:ahLst/>
              <a:cxnLst/>
              <a:rect l="l" t="t" r="r" b="b"/>
              <a:pathLst>
                <a:path w="5895" h="4666" extrusionOk="0">
                  <a:moveTo>
                    <a:pt x="2378" y="0"/>
                  </a:moveTo>
                  <a:cubicBezTo>
                    <a:pt x="864" y="0"/>
                    <a:pt x="223" y="1853"/>
                    <a:pt x="223" y="1853"/>
                  </a:cubicBezTo>
                  <a:cubicBezTo>
                    <a:pt x="0" y="3922"/>
                    <a:pt x="1731" y="4666"/>
                    <a:pt x="2951" y="4666"/>
                  </a:cubicBezTo>
                  <a:cubicBezTo>
                    <a:pt x="3309" y="4666"/>
                    <a:pt x="3623" y="4601"/>
                    <a:pt x="3831" y="4488"/>
                  </a:cubicBezTo>
                  <a:cubicBezTo>
                    <a:pt x="4747" y="3988"/>
                    <a:pt x="5894" y="1582"/>
                    <a:pt x="3540" y="326"/>
                  </a:cubicBezTo>
                  <a:cubicBezTo>
                    <a:pt x="3107" y="95"/>
                    <a:pt x="2720" y="0"/>
                    <a:pt x="2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045105" y="3417065"/>
              <a:ext cx="200291" cy="152227"/>
            </a:xfrm>
            <a:custGeom>
              <a:avLst/>
              <a:gdLst/>
              <a:ahLst/>
              <a:cxnLst/>
              <a:rect l="l" t="t" r="r" b="b"/>
              <a:pathLst>
                <a:path w="7830" h="5951" extrusionOk="0">
                  <a:moveTo>
                    <a:pt x="3807" y="0"/>
                  </a:moveTo>
                  <a:cubicBezTo>
                    <a:pt x="2416" y="0"/>
                    <a:pt x="1" y="1325"/>
                    <a:pt x="1054" y="4138"/>
                  </a:cubicBezTo>
                  <a:cubicBezTo>
                    <a:pt x="1590" y="5567"/>
                    <a:pt x="2555" y="5951"/>
                    <a:pt x="3438" y="5951"/>
                  </a:cubicBezTo>
                  <a:cubicBezTo>
                    <a:pt x="4464" y="5951"/>
                    <a:pt x="5378" y="5433"/>
                    <a:pt x="5378" y="5433"/>
                  </a:cubicBezTo>
                  <a:cubicBezTo>
                    <a:pt x="7829" y="3185"/>
                    <a:pt x="5440" y="322"/>
                    <a:pt x="4182" y="38"/>
                  </a:cubicBezTo>
                  <a:cubicBezTo>
                    <a:pt x="4070" y="13"/>
                    <a:pt x="3943" y="0"/>
                    <a:pt x="3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669053" y="3529284"/>
              <a:ext cx="165400" cy="126647"/>
            </a:xfrm>
            <a:custGeom>
              <a:avLst/>
              <a:gdLst/>
              <a:ahLst/>
              <a:cxnLst/>
              <a:rect l="l" t="t" r="r" b="b"/>
              <a:pathLst>
                <a:path w="6466" h="4951" extrusionOk="0">
                  <a:moveTo>
                    <a:pt x="3955" y="1"/>
                  </a:moveTo>
                  <a:cubicBezTo>
                    <a:pt x="3507" y="1"/>
                    <a:pt x="3006" y="134"/>
                    <a:pt x="2460" y="455"/>
                  </a:cubicBezTo>
                  <a:cubicBezTo>
                    <a:pt x="0" y="1906"/>
                    <a:pt x="2005" y="4339"/>
                    <a:pt x="2005" y="4339"/>
                  </a:cubicBezTo>
                  <a:cubicBezTo>
                    <a:pt x="2572" y="4775"/>
                    <a:pt x="3128" y="4951"/>
                    <a:pt x="3642" y="4951"/>
                  </a:cubicBezTo>
                  <a:cubicBezTo>
                    <a:pt x="5198" y="4951"/>
                    <a:pt x="6383" y="3348"/>
                    <a:pt x="6423" y="2509"/>
                  </a:cubicBezTo>
                  <a:cubicBezTo>
                    <a:pt x="6465" y="1640"/>
                    <a:pt x="5531" y="1"/>
                    <a:pt x="39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777512" y="4176561"/>
              <a:ext cx="94339" cy="72212"/>
            </a:xfrm>
            <a:custGeom>
              <a:avLst/>
              <a:gdLst/>
              <a:ahLst/>
              <a:cxnLst/>
              <a:rect l="l" t="t" r="r" b="b"/>
              <a:pathLst>
                <a:path w="3688" h="2823" extrusionOk="0">
                  <a:moveTo>
                    <a:pt x="2256" y="1"/>
                  </a:moveTo>
                  <a:cubicBezTo>
                    <a:pt x="2001" y="1"/>
                    <a:pt x="1715" y="77"/>
                    <a:pt x="1404" y="260"/>
                  </a:cubicBezTo>
                  <a:cubicBezTo>
                    <a:pt x="1" y="1087"/>
                    <a:pt x="1145" y="2473"/>
                    <a:pt x="1145" y="2473"/>
                  </a:cubicBezTo>
                  <a:cubicBezTo>
                    <a:pt x="1469" y="2723"/>
                    <a:pt x="1785" y="2823"/>
                    <a:pt x="2079" y="2823"/>
                  </a:cubicBezTo>
                  <a:cubicBezTo>
                    <a:pt x="2965" y="2823"/>
                    <a:pt x="3640" y="1909"/>
                    <a:pt x="3664" y="1431"/>
                  </a:cubicBezTo>
                  <a:cubicBezTo>
                    <a:pt x="3687" y="936"/>
                    <a:pt x="3155" y="1"/>
                    <a:pt x="22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872951" y="3030449"/>
              <a:ext cx="180620" cy="153147"/>
            </a:xfrm>
            <a:custGeom>
              <a:avLst/>
              <a:gdLst/>
              <a:ahLst/>
              <a:cxnLst/>
              <a:rect l="l" t="t" r="r" b="b"/>
              <a:pathLst>
                <a:path w="7061" h="5987" extrusionOk="0">
                  <a:moveTo>
                    <a:pt x="3803" y="1"/>
                  </a:moveTo>
                  <a:cubicBezTo>
                    <a:pt x="2805" y="1"/>
                    <a:pt x="1871" y="347"/>
                    <a:pt x="1467" y="765"/>
                  </a:cubicBezTo>
                  <a:cubicBezTo>
                    <a:pt x="506" y="1757"/>
                    <a:pt x="0" y="5245"/>
                    <a:pt x="3466" y="5910"/>
                  </a:cubicBezTo>
                  <a:cubicBezTo>
                    <a:pt x="3739" y="5962"/>
                    <a:pt x="3991" y="5986"/>
                    <a:pt x="4224" y="5986"/>
                  </a:cubicBezTo>
                  <a:cubicBezTo>
                    <a:pt x="6952" y="5986"/>
                    <a:pt x="7060" y="2679"/>
                    <a:pt x="7060" y="2679"/>
                  </a:cubicBezTo>
                  <a:cubicBezTo>
                    <a:pt x="6664" y="655"/>
                    <a:pt x="5174" y="1"/>
                    <a:pt x="3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457711" y="2910223"/>
              <a:ext cx="180672" cy="153122"/>
            </a:xfrm>
            <a:custGeom>
              <a:avLst/>
              <a:gdLst/>
              <a:ahLst/>
              <a:cxnLst/>
              <a:rect l="l" t="t" r="r" b="b"/>
              <a:pathLst>
                <a:path w="7063" h="5986" extrusionOk="0">
                  <a:moveTo>
                    <a:pt x="3804" y="1"/>
                  </a:moveTo>
                  <a:cubicBezTo>
                    <a:pt x="2807" y="1"/>
                    <a:pt x="1874" y="347"/>
                    <a:pt x="1469" y="764"/>
                  </a:cubicBezTo>
                  <a:cubicBezTo>
                    <a:pt x="508" y="1756"/>
                    <a:pt x="1" y="5246"/>
                    <a:pt x="3469" y="5909"/>
                  </a:cubicBezTo>
                  <a:cubicBezTo>
                    <a:pt x="3741" y="5962"/>
                    <a:pt x="3993" y="5986"/>
                    <a:pt x="4226" y="5986"/>
                  </a:cubicBezTo>
                  <a:cubicBezTo>
                    <a:pt x="6954" y="5986"/>
                    <a:pt x="7063" y="2679"/>
                    <a:pt x="7063" y="2679"/>
                  </a:cubicBezTo>
                  <a:cubicBezTo>
                    <a:pt x="6665" y="655"/>
                    <a:pt x="5174" y="1"/>
                    <a:pt x="38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219657" y="152608"/>
            <a:ext cx="1854709" cy="1798480"/>
            <a:chOff x="898615" y="160398"/>
            <a:chExt cx="1778245" cy="1724169"/>
          </a:xfrm>
        </p:grpSpPr>
        <p:sp>
          <p:nvSpPr>
            <p:cNvPr id="21" name="Google Shape;21;p2"/>
            <p:cNvSpPr/>
            <p:nvPr/>
          </p:nvSpPr>
          <p:spPr>
            <a:xfrm>
              <a:off x="898615" y="1384094"/>
              <a:ext cx="170823" cy="129870"/>
            </a:xfrm>
            <a:custGeom>
              <a:avLst/>
              <a:gdLst/>
              <a:ahLst/>
              <a:cxnLst/>
              <a:rect l="l" t="t" r="r" b="b"/>
              <a:pathLst>
                <a:path w="6678" h="5077" extrusionOk="0">
                  <a:moveTo>
                    <a:pt x="3033" y="1"/>
                  </a:moveTo>
                  <a:cubicBezTo>
                    <a:pt x="1554" y="1"/>
                    <a:pt x="294" y="1376"/>
                    <a:pt x="159" y="2182"/>
                  </a:cubicBezTo>
                  <a:cubicBezTo>
                    <a:pt x="1" y="3120"/>
                    <a:pt x="856" y="5076"/>
                    <a:pt x="2672" y="5076"/>
                  </a:cubicBezTo>
                  <a:cubicBezTo>
                    <a:pt x="3062" y="5076"/>
                    <a:pt x="3496" y="4986"/>
                    <a:pt x="3975" y="4775"/>
                  </a:cubicBezTo>
                  <a:cubicBezTo>
                    <a:pt x="6677" y="3588"/>
                    <a:pt x="4918" y="846"/>
                    <a:pt x="4918" y="846"/>
                  </a:cubicBezTo>
                  <a:cubicBezTo>
                    <a:pt x="4295" y="237"/>
                    <a:pt x="3645" y="1"/>
                    <a:pt x="3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087191" y="1724666"/>
              <a:ext cx="193436" cy="159901"/>
            </a:xfrm>
            <a:custGeom>
              <a:avLst/>
              <a:gdLst/>
              <a:ahLst/>
              <a:cxnLst/>
              <a:rect l="l" t="t" r="r" b="b"/>
              <a:pathLst>
                <a:path w="7562" h="6251" extrusionOk="0">
                  <a:moveTo>
                    <a:pt x="2936" y="0"/>
                  </a:moveTo>
                  <a:cubicBezTo>
                    <a:pt x="469" y="0"/>
                    <a:pt x="0" y="3070"/>
                    <a:pt x="0" y="3070"/>
                  </a:cubicBezTo>
                  <a:cubicBezTo>
                    <a:pt x="180" y="5472"/>
                    <a:pt x="2006" y="6251"/>
                    <a:pt x="3558" y="6251"/>
                  </a:cubicBezTo>
                  <a:cubicBezTo>
                    <a:pt x="4379" y="6251"/>
                    <a:pt x="5123" y="6033"/>
                    <a:pt x="5507" y="5721"/>
                  </a:cubicBezTo>
                  <a:cubicBezTo>
                    <a:pt x="6615" y="4821"/>
                    <a:pt x="7561" y="1303"/>
                    <a:pt x="4085" y="195"/>
                  </a:cubicBezTo>
                  <a:cubicBezTo>
                    <a:pt x="3661" y="60"/>
                    <a:pt x="3279" y="0"/>
                    <a:pt x="29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500769" y="510384"/>
              <a:ext cx="163200" cy="137339"/>
            </a:xfrm>
            <a:custGeom>
              <a:avLst/>
              <a:gdLst/>
              <a:ahLst/>
              <a:cxnLst/>
              <a:rect l="l" t="t" r="r" b="b"/>
              <a:pathLst>
                <a:path w="6380" h="5369" extrusionOk="0">
                  <a:moveTo>
                    <a:pt x="3425" y="0"/>
                  </a:moveTo>
                  <a:cubicBezTo>
                    <a:pt x="2572" y="0"/>
                    <a:pt x="1778" y="279"/>
                    <a:pt x="1421" y="629"/>
                  </a:cubicBezTo>
                  <a:cubicBezTo>
                    <a:pt x="536" y="1495"/>
                    <a:pt x="0" y="4605"/>
                    <a:pt x="3087" y="5281"/>
                  </a:cubicBezTo>
                  <a:cubicBezTo>
                    <a:pt x="3360" y="5341"/>
                    <a:pt x="3612" y="5369"/>
                    <a:pt x="3842" y="5369"/>
                  </a:cubicBezTo>
                  <a:cubicBezTo>
                    <a:pt x="6208" y="5369"/>
                    <a:pt x="6380" y="2476"/>
                    <a:pt x="6380" y="2476"/>
                  </a:cubicBezTo>
                  <a:cubicBezTo>
                    <a:pt x="6064" y="604"/>
                    <a:pt x="4680" y="0"/>
                    <a:pt x="3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053271" y="196620"/>
              <a:ext cx="93034" cy="78326"/>
            </a:xfrm>
            <a:custGeom>
              <a:avLst/>
              <a:gdLst/>
              <a:ahLst/>
              <a:cxnLst/>
              <a:rect l="l" t="t" r="r" b="b"/>
              <a:pathLst>
                <a:path w="3637" h="3062" extrusionOk="0">
                  <a:moveTo>
                    <a:pt x="1952" y="1"/>
                  </a:moveTo>
                  <a:cubicBezTo>
                    <a:pt x="1466" y="1"/>
                    <a:pt x="1014" y="160"/>
                    <a:pt x="811" y="360"/>
                  </a:cubicBezTo>
                  <a:cubicBezTo>
                    <a:pt x="306" y="853"/>
                    <a:pt x="1" y="2627"/>
                    <a:pt x="1760" y="3012"/>
                  </a:cubicBezTo>
                  <a:cubicBezTo>
                    <a:pt x="1915" y="3046"/>
                    <a:pt x="2058" y="3062"/>
                    <a:pt x="2188" y="3062"/>
                  </a:cubicBezTo>
                  <a:cubicBezTo>
                    <a:pt x="3539" y="3062"/>
                    <a:pt x="3636" y="1412"/>
                    <a:pt x="3636" y="1412"/>
                  </a:cubicBezTo>
                  <a:cubicBezTo>
                    <a:pt x="3456" y="346"/>
                    <a:pt x="2668" y="1"/>
                    <a:pt x="19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428785" y="160398"/>
              <a:ext cx="248075" cy="181720"/>
            </a:xfrm>
            <a:custGeom>
              <a:avLst/>
              <a:gdLst/>
              <a:ahLst/>
              <a:cxnLst/>
              <a:rect l="l" t="t" r="r" b="b"/>
              <a:pathLst>
                <a:path w="9698" h="7104" extrusionOk="0">
                  <a:moveTo>
                    <a:pt x="4929" y="0"/>
                  </a:moveTo>
                  <a:cubicBezTo>
                    <a:pt x="3365" y="0"/>
                    <a:pt x="2042" y="1335"/>
                    <a:pt x="2042" y="1335"/>
                  </a:cubicBezTo>
                  <a:cubicBezTo>
                    <a:pt x="0" y="4634"/>
                    <a:pt x="3498" y="7104"/>
                    <a:pt x="5063" y="7104"/>
                  </a:cubicBezTo>
                  <a:cubicBezTo>
                    <a:pt x="5087" y="7104"/>
                    <a:pt x="5112" y="7103"/>
                    <a:pt x="5136" y="7102"/>
                  </a:cubicBezTo>
                  <a:cubicBezTo>
                    <a:pt x="6661" y="7020"/>
                    <a:pt x="9697" y="4573"/>
                    <a:pt x="7388" y="1424"/>
                  </a:cubicBezTo>
                  <a:cubicBezTo>
                    <a:pt x="6603" y="354"/>
                    <a:pt x="5734" y="0"/>
                    <a:pt x="49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61261" y="746897"/>
              <a:ext cx="248100" cy="181746"/>
            </a:xfrm>
            <a:custGeom>
              <a:avLst/>
              <a:gdLst/>
              <a:ahLst/>
              <a:cxnLst/>
              <a:rect l="l" t="t" r="r" b="b"/>
              <a:pathLst>
                <a:path w="9699" h="7105" extrusionOk="0">
                  <a:moveTo>
                    <a:pt x="4929" y="0"/>
                  </a:moveTo>
                  <a:cubicBezTo>
                    <a:pt x="3365" y="0"/>
                    <a:pt x="2042" y="1335"/>
                    <a:pt x="2042" y="1335"/>
                  </a:cubicBezTo>
                  <a:cubicBezTo>
                    <a:pt x="0" y="4634"/>
                    <a:pt x="3498" y="7104"/>
                    <a:pt x="5062" y="7104"/>
                  </a:cubicBezTo>
                  <a:cubicBezTo>
                    <a:pt x="5087" y="7104"/>
                    <a:pt x="5112" y="7104"/>
                    <a:pt x="5136" y="7102"/>
                  </a:cubicBezTo>
                  <a:cubicBezTo>
                    <a:pt x="6661" y="7022"/>
                    <a:pt x="9699" y="4575"/>
                    <a:pt x="7388" y="1424"/>
                  </a:cubicBezTo>
                  <a:cubicBezTo>
                    <a:pt x="6603" y="354"/>
                    <a:pt x="5734" y="0"/>
                    <a:pt x="49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Design">
  <p:cSld name="CAPTION_ONLY_1">
    <p:bg>
      <p:bgPr>
        <a:solidFill>
          <a:schemeClr val="dk2"/>
        </a:solidFill>
        <a:effectLst/>
      </p:bgPr>
    </p:bg>
    <p:spTree>
      <p:nvGrpSpPr>
        <p:cNvPr id="1" name="Shape 177"/>
        <p:cNvGrpSpPr/>
        <p:nvPr/>
      </p:nvGrpSpPr>
      <p:grpSpPr>
        <a:xfrm>
          <a:off x="0" y="0"/>
          <a:ext cx="0" cy="0"/>
          <a:chOff x="0" y="0"/>
          <a:chExt cx="0" cy="0"/>
        </a:xfrm>
      </p:grpSpPr>
      <p:sp>
        <p:nvSpPr>
          <p:cNvPr id="178" name="Google Shape;178;p21"/>
          <p:cNvSpPr txBox="1">
            <a:spLocks noGrp="1"/>
          </p:cNvSpPr>
          <p:nvPr>
            <p:ph type="title"/>
          </p:nvPr>
        </p:nvSpPr>
        <p:spPr>
          <a:xfrm>
            <a:off x="514650" y="569302"/>
            <a:ext cx="8114700" cy="4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179" name="Google Shape;179;p21"/>
          <p:cNvSpPr/>
          <p:nvPr/>
        </p:nvSpPr>
        <p:spPr>
          <a:xfrm>
            <a:off x="-40675" y="771675"/>
            <a:ext cx="9225360" cy="4703873"/>
          </a:xfrm>
          <a:custGeom>
            <a:avLst/>
            <a:gdLst/>
            <a:ahLst/>
            <a:cxnLst/>
            <a:rect l="l" t="t" r="r" b="b"/>
            <a:pathLst>
              <a:path w="173352" h="89406" extrusionOk="0">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rgbClr val="FFFFFF">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TITLE_AND_BODY_1_1_1">
    <p:bg>
      <p:bgPr>
        <a:solidFill>
          <a:schemeClr val="dk2"/>
        </a:solidFill>
        <a:effectLst/>
      </p:bgPr>
    </p:bg>
    <p:spTree>
      <p:nvGrpSpPr>
        <p:cNvPr id="1" name="Shape 24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APTION_ONLY_1_1_1_1">
    <p:bg>
      <p:bgPr>
        <a:solidFill>
          <a:schemeClr val="dk2"/>
        </a:solidFill>
        <a:effectLst/>
      </p:bgPr>
    </p:bg>
    <p:spTree>
      <p:nvGrpSpPr>
        <p:cNvPr id="1" name="Shape 250"/>
        <p:cNvGrpSpPr/>
        <p:nvPr/>
      </p:nvGrpSpPr>
      <p:grpSpPr>
        <a:xfrm>
          <a:off x="0" y="0"/>
          <a:ext cx="0" cy="0"/>
          <a:chOff x="0" y="0"/>
          <a:chExt cx="0" cy="0"/>
        </a:xfrm>
      </p:grpSpPr>
      <p:sp>
        <p:nvSpPr>
          <p:cNvPr id="251" name="Google Shape;251;p33"/>
          <p:cNvSpPr/>
          <p:nvPr/>
        </p:nvSpPr>
        <p:spPr>
          <a:xfrm flipH="1">
            <a:off x="-49871" y="202182"/>
            <a:ext cx="9225360" cy="4703873"/>
          </a:xfrm>
          <a:custGeom>
            <a:avLst/>
            <a:gdLst/>
            <a:ahLst/>
            <a:cxnLst/>
            <a:rect l="l" t="t" r="r" b="b"/>
            <a:pathLst>
              <a:path w="173352" h="89406" extrusionOk="0">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rgbClr val="FFFFFF">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3"/>
          <p:cNvSpPr/>
          <p:nvPr/>
        </p:nvSpPr>
        <p:spPr>
          <a:xfrm flipH="1">
            <a:off x="-40675" y="3547244"/>
            <a:ext cx="9225360" cy="1661292"/>
          </a:xfrm>
          <a:custGeom>
            <a:avLst/>
            <a:gdLst/>
            <a:ahLst/>
            <a:cxnLst/>
            <a:rect l="l" t="t" r="r" b="b"/>
            <a:pathLst>
              <a:path w="173352" h="31576" extrusionOk="0">
                <a:moveTo>
                  <a:pt x="172297" y="0"/>
                </a:moveTo>
                <a:cubicBezTo>
                  <a:pt x="169062" y="0"/>
                  <a:pt x="165813" y="89"/>
                  <a:pt x="162581" y="299"/>
                </a:cubicBezTo>
                <a:cubicBezTo>
                  <a:pt x="155268" y="762"/>
                  <a:pt x="147997" y="1774"/>
                  <a:pt x="140831" y="3333"/>
                </a:cubicBezTo>
                <a:cubicBezTo>
                  <a:pt x="134023" y="4851"/>
                  <a:pt x="127490" y="7169"/>
                  <a:pt x="120956" y="9614"/>
                </a:cubicBezTo>
                <a:cubicBezTo>
                  <a:pt x="114422" y="12059"/>
                  <a:pt x="107868" y="14398"/>
                  <a:pt x="100976" y="15642"/>
                </a:cubicBezTo>
                <a:cubicBezTo>
                  <a:pt x="94604" y="16772"/>
                  <a:pt x="88089" y="17146"/>
                  <a:pt x="81595" y="17146"/>
                </a:cubicBezTo>
                <a:cubicBezTo>
                  <a:pt x="81065" y="17146"/>
                  <a:pt x="80535" y="17143"/>
                  <a:pt x="80005" y="17138"/>
                </a:cubicBezTo>
                <a:cubicBezTo>
                  <a:pt x="69188" y="17028"/>
                  <a:pt x="58383" y="16033"/>
                  <a:pt x="47572" y="16033"/>
                </a:cubicBezTo>
                <a:cubicBezTo>
                  <a:pt x="43933" y="16033"/>
                  <a:pt x="40293" y="16146"/>
                  <a:pt x="36652" y="16443"/>
                </a:cubicBezTo>
                <a:cubicBezTo>
                  <a:pt x="24175" y="17454"/>
                  <a:pt x="12288" y="21649"/>
                  <a:pt x="0" y="23693"/>
                </a:cubicBezTo>
                <a:lnTo>
                  <a:pt x="0" y="31575"/>
                </a:lnTo>
                <a:lnTo>
                  <a:pt x="173351" y="31575"/>
                </a:lnTo>
                <a:lnTo>
                  <a:pt x="173351" y="3"/>
                </a:lnTo>
                <a:cubicBezTo>
                  <a:pt x="173000" y="1"/>
                  <a:pt x="172648" y="0"/>
                  <a:pt x="172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BIG_NUMBER_1_1">
    <p:bg>
      <p:bgPr>
        <a:solidFill>
          <a:schemeClr val="dk2"/>
        </a:solidFill>
        <a:effectLst/>
      </p:bgPr>
    </p:bg>
    <p:spTree>
      <p:nvGrpSpPr>
        <p:cNvPr id="1" name="Shape 253"/>
        <p:cNvGrpSpPr/>
        <p:nvPr/>
      </p:nvGrpSpPr>
      <p:grpSpPr>
        <a:xfrm>
          <a:off x="0" y="0"/>
          <a:ext cx="0" cy="0"/>
          <a:chOff x="0" y="0"/>
          <a:chExt cx="0" cy="0"/>
        </a:xfrm>
      </p:grpSpPr>
      <p:sp>
        <p:nvSpPr>
          <p:cNvPr id="254" name="Google Shape;254;p34"/>
          <p:cNvSpPr/>
          <p:nvPr/>
        </p:nvSpPr>
        <p:spPr>
          <a:xfrm flipH="1">
            <a:off x="-40675" y="439632"/>
            <a:ext cx="9225360" cy="4703873"/>
          </a:xfrm>
          <a:custGeom>
            <a:avLst/>
            <a:gdLst/>
            <a:ahLst/>
            <a:cxnLst/>
            <a:rect l="l" t="t" r="r" b="b"/>
            <a:pathLst>
              <a:path w="173352" h="89406" extrusionOk="0">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rgbClr val="FFFFFF">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4"/>
          <p:cNvSpPr/>
          <p:nvPr/>
        </p:nvSpPr>
        <p:spPr>
          <a:xfrm flipH="1">
            <a:off x="-419185" y="2385949"/>
            <a:ext cx="7292485" cy="3864574"/>
          </a:xfrm>
          <a:custGeom>
            <a:avLst/>
            <a:gdLst/>
            <a:ahLst/>
            <a:cxnLst/>
            <a:rect l="l" t="t" r="r" b="b"/>
            <a:pathLst>
              <a:path w="173352" h="89406" extrusionOk="0">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SECTION_HEADER_1_1_1">
    <p:bg>
      <p:bgPr>
        <a:solidFill>
          <a:schemeClr val="dk2"/>
        </a:solidFill>
        <a:effectLst/>
      </p:bgPr>
    </p:bg>
    <p:spTree>
      <p:nvGrpSpPr>
        <p:cNvPr id="1" name="Shape 256"/>
        <p:cNvGrpSpPr/>
        <p:nvPr/>
      </p:nvGrpSpPr>
      <p:grpSpPr>
        <a:xfrm>
          <a:off x="0" y="0"/>
          <a:ext cx="0" cy="0"/>
          <a:chOff x="0" y="0"/>
          <a:chExt cx="0" cy="0"/>
        </a:xfrm>
      </p:grpSpPr>
      <p:sp>
        <p:nvSpPr>
          <p:cNvPr id="257" name="Google Shape;257;p35"/>
          <p:cNvSpPr/>
          <p:nvPr/>
        </p:nvSpPr>
        <p:spPr>
          <a:xfrm>
            <a:off x="-61100" y="420675"/>
            <a:ext cx="9225360" cy="4703873"/>
          </a:xfrm>
          <a:custGeom>
            <a:avLst/>
            <a:gdLst/>
            <a:ahLst/>
            <a:cxnLst/>
            <a:rect l="l" t="t" r="r" b="b"/>
            <a:pathLst>
              <a:path w="173352" h="89406" extrusionOk="0">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rgbClr val="FFFFFF">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5"/>
          <p:cNvSpPr/>
          <p:nvPr/>
        </p:nvSpPr>
        <p:spPr>
          <a:xfrm rot="10800000">
            <a:off x="-40683" y="-499488"/>
            <a:ext cx="9225360" cy="1661292"/>
          </a:xfrm>
          <a:custGeom>
            <a:avLst/>
            <a:gdLst/>
            <a:ahLst/>
            <a:cxnLst/>
            <a:rect l="l" t="t" r="r" b="b"/>
            <a:pathLst>
              <a:path w="173352" h="31576" extrusionOk="0">
                <a:moveTo>
                  <a:pt x="172297" y="0"/>
                </a:moveTo>
                <a:cubicBezTo>
                  <a:pt x="169062" y="0"/>
                  <a:pt x="165813" y="89"/>
                  <a:pt x="162581" y="299"/>
                </a:cubicBezTo>
                <a:cubicBezTo>
                  <a:pt x="155268" y="762"/>
                  <a:pt x="147997" y="1774"/>
                  <a:pt x="140831" y="3333"/>
                </a:cubicBezTo>
                <a:cubicBezTo>
                  <a:pt x="134023" y="4851"/>
                  <a:pt x="127490" y="7169"/>
                  <a:pt x="120956" y="9614"/>
                </a:cubicBezTo>
                <a:cubicBezTo>
                  <a:pt x="114422" y="12059"/>
                  <a:pt x="107868" y="14398"/>
                  <a:pt x="100976" y="15642"/>
                </a:cubicBezTo>
                <a:cubicBezTo>
                  <a:pt x="94604" y="16772"/>
                  <a:pt x="88089" y="17146"/>
                  <a:pt x="81595" y="17146"/>
                </a:cubicBezTo>
                <a:cubicBezTo>
                  <a:pt x="81065" y="17146"/>
                  <a:pt x="80535" y="17143"/>
                  <a:pt x="80005" y="17138"/>
                </a:cubicBezTo>
                <a:cubicBezTo>
                  <a:pt x="69188" y="17028"/>
                  <a:pt x="58383" y="16033"/>
                  <a:pt x="47572" y="16033"/>
                </a:cubicBezTo>
                <a:cubicBezTo>
                  <a:pt x="43933" y="16033"/>
                  <a:pt x="40293" y="16146"/>
                  <a:pt x="36652" y="16443"/>
                </a:cubicBezTo>
                <a:cubicBezTo>
                  <a:pt x="24175" y="17454"/>
                  <a:pt x="12288" y="21649"/>
                  <a:pt x="0" y="23693"/>
                </a:cubicBezTo>
                <a:lnTo>
                  <a:pt x="0" y="31575"/>
                </a:lnTo>
                <a:lnTo>
                  <a:pt x="173351" y="31575"/>
                </a:lnTo>
                <a:lnTo>
                  <a:pt x="173351" y="3"/>
                </a:lnTo>
                <a:cubicBezTo>
                  <a:pt x="173000" y="1"/>
                  <a:pt x="172648" y="0"/>
                  <a:pt x="1722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2470200" y="2901300"/>
            <a:ext cx="4203600" cy="8418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9" name="Google Shape;29;p3"/>
          <p:cNvSpPr txBox="1">
            <a:spLocks noGrp="1"/>
          </p:cNvSpPr>
          <p:nvPr>
            <p:ph type="subTitle" idx="1"/>
          </p:nvPr>
        </p:nvSpPr>
        <p:spPr>
          <a:xfrm>
            <a:off x="2782800" y="3622225"/>
            <a:ext cx="35784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200"/>
              <a:buNone/>
              <a:defRPr sz="22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sp>
        <p:nvSpPr>
          <p:cNvPr id="30" name="Google Shape;30;p3"/>
          <p:cNvSpPr/>
          <p:nvPr/>
        </p:nvSpPr>
        <p:spPr>
          <a:xfrm>
            <a:off x="-90100" y="3778438"/>
            <a:ext cx="9324171" cy="1661292"/>
          </a:xfrm>
          <a:custGeom>
            <a:avLst/>
            <a:gdLst/>
            <a:ahLst/>
            <a:cxnLst/>
            <a:rect l="l" t="t" r="r" b="b"/>
            <a:pathLst>
              <a:path w="173352" h="31576" extrusionOk="0">
                <a:moveTo>
                  <a:pt x="172297" y="0"/>
                </a:moveTo>
                <a:cubicBezTo>
                  <a:pt x="169062" y="0"/>
                  <a:pt x="165813" y="89"/>
                  <a:pt x="162581" y="299"/>
                </a:cubicBezTo>
                <a:cubicBezTo>
                  <a:pt x="155268" y="762"/>
                  <a:pt x="147997" y="1774"/>
                  <a:pt x="140831" y="3333"/>
                </a:cubicBezTo>
                <a:cubicBezTo>
                  <a:pt x="134023" y="4851"/>
                  <a:pt x="127490" y="7169"/>
                  <a:pt x="120956" y="9614"/>
                </a:cubicBezTo>
                <a:cubicBezTo>
                  <a:pt x="114422" y="12059"/>
                  <a:pt x="107868" y="14398"/>
                  <a:pt x="100976" y="15642"/>
                </a:cubicBezTo>
                <a:cubicBezTo>
                  <a:pt x="94604" y="16772"/>
                  <a:pt x="88089" y="17146"/>
                  <a:pt x="81595" y="17146"/>
                </a:cubicBezTo>
                <a:cubicBezTo>
                  <a:pt x="81065" y="17146"/>
                  <a:pt x="80535" y="17143"/>
                  <a:pt x="80005" y="17138"/>
                </a:cubicBezTo>
                <a:cubicBezTo>
                  <a:pt x="69188" y="17028"/>
                  <a:pt x="58383" y="16033"/>
                  <a:pt x="47572" y="16033"/>
                </a:cubicBezTo>
                <a:cubicBezTo>
                  <a:pt x="43933" y="16033"/>
                  <a:pt x="40293" y="16146"/>
                  <a:pt x="36652" y="16443"/>
                </a:cubicBezTo>
                <a:cubicBezTo>
                  <a:pt x="24175" y="17454"/>
                  <a:pt x="12288" y="21649"/>
                  <a:pt x="0" y="23693"/>
                </a:cubicBezTo>
                <a:lnTo>
                  <a:pt x="0" y="31575"/>
                </a:lnTo>
                <a:lnTo>
                  <a:pt x="173351" y="31575"/>
                </a:lnTo>
                <a:lnTo>
                  <a:pt x="173351" y="3"/>
                </a:lnTo>
                <a:cubicBezTo>
                  <a:pt x="173000" y="1"/>
                  <a:pt x="172648" y="0"/>
                  <a:pt x="1722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90037" y="3852688"/>
            <a:ext cx="9324171" cy="1661292"/>
          </a:xfrm>
          <a:custGeom>
            <a:avLst/>
            <a:gdLst/>
            <a:ahLst/>
            <a:cxnLst/>
            <a:rect l="l" t="t" r="r" b="b"/>
            <a:pathLst>
              <a:path w="173352" h="31576" extrusionOk="0">
                <a:moveTo>
                  <a:pt x="172297" y="0"/>
                </a:moveTo>
                <a:cubicBezTo>
                  <a:pt x="169062" y="0"/>
                  <a:pt x="165813" y="89"/>
                  <a:pt x="162581" y="299"/>
                </a:cubicBezTo>
                <a:cubicBezTo>
                  <a:pt x="155268" y="762"/>
                  <a:pt x="147997" y="1774"/>
                  <a:pt x="140831" y="3333"/>
                </a:cubicBezTo>
                <a:cubicBezTo>
                  <a:pt x="134023" y="4851"/>
                  <a:pt x="127490" y="7169"/>
                  <a:pt x="120956" y="9614"/>
                </a:cubicBezTo>
                <a:cubicBezTo>
                  <a:pt x="114422" y="12059"/>
                  <a:pt x="107868" y="14398"/>
                  <a:pt x="100976" y="15642"/>
                </a:cubicBezTo>
                <a:cubicBezTo>
                  <a:pt x="94604" y="16772"/>
                  <a:pt x="88089" y="17146"/>
                  <a:pt x="81595" y="17146"/>
                </a:cubicBezTo>
                <a:cubicBezTo>
                  <a:pt x="81065" y="17146"/>
                  <a:pt x="80535" y="17143"/>
                  <a:pt x="80005" y="17138"/>
                </a:cubicBezTo>
                <a:cubicBezTo>
                  <a:pt x="69188" y="17028"/>
                  <a:pt x="58383" y="16033"/>
                  <a:pt x="47572" y="16033"/>
                </a:cubicBezTo>
                <a:cubicBezTo>
                  <a:pt x="43933" y="16033"/>
                  <a:pt x="40293" y="16146"/>
                  <a:pt x="36652" y="16443"/>
                </a:cubicBezTo>
                <a:cubicBezTo>
                  <a:pt x="24175" y="17454"/>
                  <a:pt x="12288" y="21649"/>
                  <a:pt x="0" y="23693"/>
                </a:cubicBezTo>
                <a:lnTo>
                  <a:pt x="0" y="31575"/>
                </a:lnTo>
                <a:lnTo>
                  <a:pt x="173351" y="31575"/>
                </a:lnTo>
                <a:lnTo>
                  <a:pt x="173351" y="3"/>
                </a:lnTo>
                <a:cubicBezTo>
                  <a:pt x="173000" y="1"/>
                  <a:pt x="172648" y="0"/>
                  <a:pt x="172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10800000">
            <a:off x="-90095" y="-395505"/>
            <a:ext cx="9324171" cy="1661292"/>
          </a:xfrm>
          <a:custGeom>
            <a:avLst/>
            <a:gdLst/>
            <a:ahLst/>
            <a:cxnLst/>
            <a:rect l="l" t="t" r="r" b="b"/>
            <a:pathLst>
              <a:path w="173352" h="31576" extrusionOk="0">
                <a:moveTo>
                  <a:pt x="172297" y="0"/>
                </a:moveTo>
                <a:cubicBezTo>
                  <a:pt x="169062" y="0"/>
                  <a:pt x="165813" y="89"/>
                  <a:pt x="162581" y="299"/>
                </a:cubicBezTo>
                <a:cubicBezTo>
                  <a:pt x="155268" y="762"/>
                  <a:pt x="147997" y="1774"/>
                  <a:pt x="140831" y="3333"/>
                </a:cubicBezTo>
                <a:cubicBezTo>
                  <a:pt x="134023" y="4851"/>
                  <a:pt x="127490" y="7169"/>
                  <a:pt x="120956" y="9614"/>
                </a:cubicBezTo>
                <a:cubicBezTo>
                  <a:pt x="114422" y="12059"/>
                  <a:pt x="107868" y="14398"/>
                  <a:pt x="100976" y="15642"/>
                </a:cubicBezTo>
                <a:cubicBezTo>
                  <a:pt x="94604" y="16772"/>
                  <a:pt x="88089" y="17146"/>
                  <a:pt x="81595" y="17146"/>
                </a:cubicBezTo>
                <a:cubicBezTo>
                  <a:pt x="81065" y="17146"/>
                  <a:pt x="80535" y="17143"/>
                  <a:pt x="80005" y="17138"/>
                </a:cubicBezTo>
                <a:cubicBezTo>
                  <a:pt x="69188" y="17028"/>
                  <a:pt x="58383" y="16033"/>
                  <a:pt x="47572" y="16033"/>
                </a:cubicBezTo>
                <a:cubicBezTo>
                  <a:pt x="43933" y="16033"/>
                  <a:pt x="40293" y="16146"/>
                  <a:pt x="36652" y="16443"/>
                </a:cubicBezTo>
                <a:cubicBezTo>
                  <a:pt x="24175" y="17454"/>
                  <a:pt x="12288" y="21649"/>
                  <a:pt x="0" y="23693"/>
                </a:cubicBezTo>
                <a:lnTo>
                  <a:pt x="0" y="31575"/>
                </a:lnTo>
                <a:lnTo>
                  <a:pt x="173351" y="31575"/>
                </a:lnTo>
                <a:lnTo>
                  <a:pt x="173351" y="3"/>
                </a:lnTo>
                <a:cubicBezTo>
                  <a:pt x="173000" y="1"/>
                  <a:pt x="172648" y="0"/>
                  <a:pt x="172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rot="-9560041">
            <a:off x="654343" y="162933"/>
            <a:ext cx="821567" cy="1396252"/>
            <a:chOff x="7457711" y="2910223"/>
            <a:chExt cx="787685" cy="1338550"/>
          </a:xfrm>
        </p:grpSpPr>
        <p:sp>
          <p:nvSpPr>
            <p:cNvPr id="34" name="Google Shape;34;p3"/>
            <p:cNvSpPr/>
            <p:nvPr/>
          </p:nvSpPr>
          <p:spPr>
            <a:xfrm>
              <a:off x="7929918" y="3775415"/>
              <a:ext cx="150794" cy="119356"/>
            </a:xfrm>
            <a:custGeom>
              <a:avLst/>
              <a:gdLst/>
              <a:ahLst/>
              <a:cxnLst/>
              <a:rect l="l" t="t" r="r" b="b"/>
              <a:pathLst>
                <a:path w="5895" h="4666" extrusionOk="0">
                  <a:moveTo>
                    <a:pt x="2378" y="0"/>
                  </a:moveTo>
                  <a:cubicBezTo>
                    <a:pt x="864" y="0"/>
                    <a:pt x="223" y="1853"/>
                    <a:pt x="223" y="1853"/>
                  </a:cubicBezTo>
                  <a:cubicBezTo>
                    <a:pt x="0" y="3922"/>
                    <a:pt x="1731" y="4666"/>
                    <a:pt x="2951" y="4666"/>
                  </a:cubicBezTo>
                  <a:cubicBezTo>
                    <a:pt x="3309" y="4666"/>
                    <a:pt x="3623" y="4601"/>
                    <a:pt x="3831" y="4488"/>
                  </a:cubicBezTo>
                  <a:cubicBezTo>
                    <a:pt x="4747" y="3988"/>
                    <a:pt x="5894" y="1582"/>
                    <a:pt x="3540" y="326"/>
                  </a:cubicBezTo>
                  <a:cubicBezTo>
                    <a:pt x="3107" y="95"/>
                    <a:pt x="2720" y="0"/>
                    <a:pt x="23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8045105" y="3417065"/>
              <a:ext cx="200291" cy="152227"/>
            </a:xfrm>
            <a:custGeom>
              <a:avLst/>
              <a:gdLst/>
              <a:ahLst/>
              <a:cxnLst/>
              <a:rect l="l" t="t" r="r" b="b"/>
              <a:pathLst>
                <a:path w="7830" h="5951" extrusionOk="0">
                  <a:moveTo>
                    <a:pt x="3807" y="0"/>
                  </a:moveTo>
                  <a:cubicBezTo>
                    <a:pt x="2416" y="0"/>
                    <a:pt x="1" y="1325"/>
                    <a:pt x="1054" y="4138"/>
                  </a:cubicBezTo>
                  <a:cubicBezTo>
                    <a:pt x="1590" y="5567"/>
                    <a:pt x="2555" y="5951"/>
                    <a:pt x="3438" y="5951"/>
                  </a:cubicBezTo>
                  <a:cubicBezTo>
                    <a:pt x="4464" y="5951"/>
                    <a:pt x="5378" y="5433"/>
                    <a:pt x="5378" y="5433"/>
                  </a:cubicBezTo>
                  <a:cubicBezTo>
                    <a:pt x="7829" y="3185"/>
                    <a:pt x="5440" y="322"/>
                    <a:pt x="4182" y="38"/>
                  </a:cubicBezTo>
                  <a:cubicBezTo>
                    <a:pt x="4070" y="13"/>
                    <a:pt x="3943" y="0"/>
                    <a:pt x="38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7669053" y="3529284"/>
              <a:ext cx="165400" cy="126647"/>
            </a:xfrm>
            <a:custGeom>
              <a:avLst/>
              <a:gdLst/>
              <a:ahLst/>
              <a:cxnLst/>
              <a:rect l="l" t="t" r="r" b="b"/>
              <a:pathLst>
                <a:path w="6466" h="4951" extrusionOk="0">
                  <a:moveTo>
                    <a:pt x="3955" y="1"/>
                  </a:moveTo>
                  <a:cubicBezTo>
                    <a:pt x="3507" y="1"/>
                    <a:pt x="3006" y="134"/>
                    <a:pt x="2460" y="455"/>
                  </a:cubicBezTo>
                  <a:cubicBezTo>
                    <a:pt x="0" y="1906"/>
                    <a:pt x="2005" y="4339"/>
                    <a:pt x="2005" y="4339"/>
                  </a:cubicBezTo>
                  <a:cubicBezTo>
                    <a:pt x="2572" y="4775"/>
                    <a:pt x="3128" y="4951"/>
                    <a:pt x="3642" y="4951"/>
                  </a:cubicBezTo>
                  <a:cubicBezTo>
                    <a:pt x="5198" y="4951"/>
                    <a:pt x="6383" y="3348"/>
                    <a:pt x="6423" y="2509"/>
                  </a:cubicBezTo>
                  <a:cubicBezTo>
                    <a:pt x="6465" y="1640"/>
                    <a:pt x="5531" y="1"/>
                    <a:pt x="39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7777512" y="4176561"/>
              <a:ext cx="94339" cy="72212"/>
            </a:xfrm>
            <a:custGeom>
              <a:avLst/>
              <a:gdLst/>
              <a:ahLst/>
              <a:cxnLst/>
              <a:rect l="l" t="t" r="r" b="b"/>
              <a:pathLst>
                <a:path w="3688" h="2823" extrusionOk="0">
                  <a:moveTo>
                    <a:pt x="2256" y="1"/>
                  </a:moveTo>
                  <a:cubicBezTo>
                    <a:pt x="2001" y="1"/>
                    <a:pt x="1715" y="77"/>
                    <a:pt x="1404" y="260"/>
                  </a:cubicBezTo>
                  <a:cubicBezTo>
                    <a:pt x="1" y="1087"/>
                    <a:pt x="1145" y="2473"/>
                    <a:pt x="1145" y="2473"/>
                  </a:cubicBezTo>
                  <a:cubicBezTo>
                    <a:pt x="1469" y="2723"/>
                    <a:pt x="1785" y="2823"/>
                    <a:pt x="2079" y="2823"/>
                  </a:cubicBezTo>
                  <a:cubicBezTo>
                    <a:pt x="2965" y="2823"/>
                    <a:pt x="3640" y="1909"/>
                    <a:pt x="3664" y="1431"/>
                  </a:cubicBezTo>
                  <a:cubicBezTo>
                    <a:pt x="3687" y="936"/>
                    <a:pt x="3155" y="1"/>
                    <a:pt x="2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7872951" y="3030449"/>
              <a:ext cx="180620" cy="153147"/>
            </a:xfrm>
            <a:custGeom>
              <a:avLst/>
              <a:gdLst/>
              <a:ahLst/>
              <a:cxnLst/>
              <a:rect l="l" t="t" r="r" b="b"/>
              <a:pathLst>
                <a:path w="7061" h="5987" extrusionOk="0">
                  <a:moveTo>
                    <a:pt x="3803" y="1"/>
                  </a:moveTo>
                  <a:cubicBezTo>
                    <a:pt x="2805" y="1"/>
                    <a:pt x="1871" y="347"/>
                    <a:pt x="1467" y="765"/>
                  </a:cubicBezTo>
                  <a:cubicBezTo>
                    <a:pt x="506" y="1757"/>
                    <a:pt x="0" y="5245"/>
                    <a:pt x="3466" y="5910"/>
                  </a:cubicBezTo>
                  <a:cubicBezTo>
                    <a:pt x="3739" y="5962"/>
                    <a:pt x="3991" y="5986"/>
                    <a:pt x="4224" y="5986"/>
                  </a:cubicBezTo>
                  <a:cubicBezTo>
                    <a:pt x="6952" y="5986"/>
                    <a:pt x="7060" y="2679"/>
                    <a:pt x="7060" y="2679"/>
                  </a:cubicBezTo>
                  <a:cubicBezTo>
                    <a:pt x="6664" y="655"/>
                    <a:pt x="5174" y="1"/>
                    <a:pt x="3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7457711" y="2910223"/>
              <a:ext cx="180672" cy="153122"/>
            </a:xfrm>
            <a:custGeom>
              <a:avLst/>
              <a:gdLst/>
              <a:ahLst/>
              <a:cxnLst/>
              <a:rect l="l" t="t" r="r" b="b"/>
              <a:pathLst>
                <a:path w="7063" h="5986" extrusionOk="0">
                  <a:moveTo>
                    <a:pt x="3804" y="1"/>
                  </a:moveTo>
                  <a:cubicBezTo>
                    <a:pt x="2807" y="1"/>
                    <a:pt x="1874" y="347"/>
                    <a:pt x="1469" y="764"/>
                  </a:cubicBezTo>
                  <a:cubicBezTo>
                    <a:pt x="508" y="1756"/>
                    <a:pt x="1" y="5246"/>
                    <a:pt x="3469" y="5909"/>
                  </a:cubicBezTo>
                  <a:cubicBezTo>
                    <a:pt x="3741" y="5962"/>
                    <a:pt x="3993" y="5986"/>
                    <a:pt x="4226" y="5986"/>
                  </a:cubicBezTo>
                  <a:cubicBezTo>
                    <a:pt x="6954" y="5986"/>
                    <a:pt x="7063" y="2679"/>
                    <a:pt x="7063" y="2679"/>
                  </a:cubicBezTo>
                  <a:cubicBezTo>
                    <a:pt x="6665" y="655"/>
                    <a:pt x="5174" y="1"/>
                    <a:pt x="38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77"/>
        <p:cNvGrpSpPr/>
        <p:nvPr/>
      </p:nvGrpSpPr>
      <p:grpSpPr>
        <a:xfrm>
          <a:off x="0" y="0"/>
          <a:ext cx="0" cy="0"/>
          <a:chOff x="0" y="0"/>
          <a:chExt cx="0" cy="0"/>
        </a:xfrm>
      </p:grpSpPr>
      <p:sp>
        <p:nvSpPr>
          <p:cNvPr id="78" name="Google Shape;78;p9"/>
          <p:cNvSpPr txBox="1">
            <a:spLocks noGrp="1"/>
          </p:cNvSpPr>
          <p:nvPr>
            <p:ph type="subTitle" idx="1"/>
          </p:nvPr>
        </p:nvSpPr>
        <p:spPr>
          <a:xfrm>
            <a:off x="2549400" y="1134050"/>
            <a:ext cx="4045200" cy="694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9" name="Google Shape;79;p9"/>
          <p:cNvSpPr txBox="1">
            <a:spLocks noGrp="1"/>
          </p:cNvSpPr>
          <p:nvPr>
            <p:ph type="body" idx="2"/>
          </p:nvPr>
        </p:nvSpPr>
        <p:spPr>
          <a:xfrm>
            <a:off x="4866500" y="2074175"/>
            <a:ext cx="3837000" cy="2534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80" name="Google Shape;80;p9"/>
          <p:cNvSpPr txBox="1">
            <a:spLocks noGrp="1"/>
          </p:cNvSpPr>
          <p:nvPr>
            <p:ph type="title"/>
          </p:nvPr>
        </p:nvSpPr>
        <p:spPr>
          <a:xfrm>
            <a:off x="514650" y="569302"/>
            <a:ext cx="8114700" cy="4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81" name="Google Shape;81;p9"/>
          <p:cNvSpPr/>
          <p:nvPr/>
        </p:nvSpPr>
        <p:spPr>
          <a:xfrm flipH="1">
            <a:off x="-40687" y="864000"/>
            <a:ext cx="9225360" cy="4703873"/>
          </a:xfrm>
          <a:custGeom>
            <a:avLst/>
            <a:gdLst/>
            <a:ahLst/>
            <a:cxnLst/>
            <a:rect l="l" t="t" r="r" b="b"/>
            <a:pathLst>
              <a:path w="173352" h="89406" extrusionOk="0">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Bullet Points ">
  <p:cSld name="TITLE_AND_BODY_1_1">
    <p:bg>
      <p:bgPr>
        <a:solidFill>
          <a:schemeClr val="dk2"/>
        </a:solidFill>
        <a:effectLst/>
      </p:bgPr>
    </p:bg>
    <p:spTree>
      <p:nvGrpSpPr>
        <p:cNvPr id="1" name="Shape 91"/>
        <p:cNvGrpSpPr/>
        <p:nvPr/>
      </p:nvGrpSpPr>
      <p:grpSpPr>
        <a:xfrm>
          <a:off x="0" y="0"/>
          <a:ext cx="0" cy="0"/>
          <a:chOff x="0" y="0"/>
          <a:chExt cx="0" cy="0"/>
        </a:xfrm>
      </p:grpSpPr>
      <p:sp>
        <p:nvSpPr>
          <p:cNvPr id="92" name="Google Shape;92;p13"/>
          <p:cNvSpPr/>
          <p:nvPr/>
        </p:nvSpPr>
        <p:spPr>
          <a:xfrm>
            <a:off x="4" y="569307"/>
            <a:ext cx="9225360" cy="4703873"/>
          </a:xfrm>
          <a:custGeom>
            <a:avLst/>
            <a:gdLst/>
            <a:ahLst/>
            <a:cxnLst/>
            <a:rect l="l" t="t" r="r" b="b"/>
            <a:pathLst>
              <a:path w="173352" h="89406" extrusionOk="0">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rgbClr val="FFFFFF">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txBox="1">
            <a:spLocks noGrp="1"/>
          </p:cNvSpPr>
          <p:nvPr>
            <p:ph type="body" idx="1"/>
          </p:nvPr>
        </p:nvSpPr>
        <p:spPr>
          <a:xfrm>
            <a:off x="970800" y="1211525"/>
            <a:ext cx="7202400" cy="3228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4" name="Google Shape;94;p13"/>
          <p:cNvSpPr txBox="1">
            <a:spLocks noGrp="1"/>
          </p:cNvSpPr>
          <p:nvPr>
            <p:ph type="title"/>
          </p:nvPr>
        </p:nvSpPr>
        <p:spPr>
          <a:xfrm>
            <a:off x="514650" y="569302"/>
            <a:ext cx="8114700" cy="4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Text">
  <p:cSld name="SECTION_HEADER_1">
    <p:bg>
      <p:bgPr>
        <a:solidFill>
          <a:schemeClr val="lt1"/>
        </a:solidFill>
        <a:effectLst/>
      </p:bgPr>
    </p:bg>
    <p:spTree>
      <p:nvGrpSpPr>
        <p:cNvPr id="1" name="Shape 111"/>
        <p:cNvGrpSpPr/>
        <p:nvPr/>
      </p:nvGrpSpPr>
      <p:grpSpPr>
        <a:xfrm>
          <a:off x="0" y="0"/>
          <a:ext cx="0" cy="0"/>
          <a:chOff x="0" y="0"/>
          <a:chExt cx="0" cy="0"/>
        </a:xfrm>
      </p:grpSpPr>
      <p:sp>
        <p:nvSpPr>
          <p:cNvPr id="112" name="Google Shape;112;p15"/>
          <p:cNvSpPr/>
          <p:nvPr/>
        </p:nvSpPr>
        <p:spPr>
          <a:xfrm rot="5400000">
            <a:off x="2207428" y="-3910082"/>
            <a:ext cx="4909890" cy="10070905"/>
          </a:xfrm>
          <a:custGeom>
            <a:avLst/>
            <a:gdLst/>
            <a:ahLst/>
            <a:cxnLst/>
            <a:rect l="l" t="t" r="r" b="b"/>
            <a:pathLst>
              <a:path w="37149" h="62346" extrusionOk="0">
                <a:moveTo>
                  <a:pt x="19454" y="0"/>
                </a:moveTo>
                <a:cubicBezTo>
                  <a:pt x="14988" y="0"/>
                  <a:pt x="12450" y="3116"/>
                  <a:pt x="10872" y="6624"/>
                </a:cubicBezTo>
                <a:cubicBezTo>
                  <a:pt x="8904" y="10915"/>
                  <a:pt x="7114" y="15286"/>
                  <a:pt x="5097" y="19560"/>
                </a:cubicBezTo>
                <a:cubicBezTo>
                  <a:pt x="3452" y="23012"/>
                  <a:pt x="1661" y="26464"/>
                  <a:pt x="839" y="30190"/>
                </a:cubicBezTo>
                <a:cubicBezTo>
                  <a:pt x="0" y="33917"/>
                  <a:pt x="1032" y="36723"/>
                  <a:pt x="2726" y="40191"/>
                </a:cubicBezTo>
                <a:cubicBezTo>
                  <a:pt x="4581" y="43982"/>
                  <a:pt x="6501" y="47756"/>
                  <a:pt x="8727" y="51386"/>
                </a:cubicBezTo>
                <a:cubicBezTo>
                  <a:pt x="10565" y="54370"/>
                  <a:pt x="12066" y="58209"/>
                  <a:pt x="14759" y="60693"/>
                </a:cubicBezTo>
                <a:cubicBezTo>
                  <a:pt x="16027" y="61854"/>
                  <a:pt x="17790" y="62345"/>
                  <a:pt x="19532" y="62345"/>
                </a:cubicBezTo>
                <a:cubicBezTo>
                  <a:pt x="20162" y="62345"/>
                  <a:pt x="20789" y="62281"/>
                  <a:pt x="21389" y="62161"/>
                </a:cubicBezTo>
                <a:cubicBezTo>
                  <a:pt x="24163" y="61612"/>
                  <a:pt x="24825" y="60467"/>
                  <a:pt x="25873" y="58322"/>
                </a:cubicBezTo>
                <a:cubicBezTo>
                  <a:pt x="28664" y="52660"/>
                  <a:pt x="31728" y="47111"/>
                  <a:pt x="34503" y="41433"/>
                </a:cubicBezTo>
                <a:cubicBezTo>
                  <a:pt x="35745" y="38869"/>
                  <a:pt x="37019" y="36223"/>
                  <a:pt x="37067" y="33384"/>
                </a:cubicBezTo>
                <a:cubicBezTo>
                  <a:pt x="37148" y="29077"/>
                  <a:pt x="35293" y="25593"/>
                  <a:pt x="33696" y="21690"/>
                </a:cubicBezTo>
                <a:cubicBezTo>
                  <a:pt x="32035" y="17560"/>
                  <a:pt x="30599" y="13415"/>
                  <a:pt x="28647" y="9366"/>
                </a:cubicBezTo>
                <a:cubicBezTo>
                  <a:pt x="26922" y="5801"/>
                  <a:pt x="25228" y="381"/>
                  <a:pt x="20179" y="27"/>
                </a:cubicBezTo>
                <a:cubicBezTo>
                  <a:pt x="19932" y="9"/>
                  <a:pt x="19690" y="0"/>
                  <a:pt x="19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15"/>
          <p:cNvGrpSpPr/>
          <p:nvPr/>
        </p:nvGrpSpPr>
        <p:grpSpPr>
          <a:xfrm>
            <a:off x="-373079" y="-1437575"/>
            <a:ext cx="10070905" cy="4909890"/>
            <a:chOff x="-373079" y="-1437575"/>
            <a:chExt cx="10070905" cy="4909890"/>
          </a:xfrm>
        </p:grpSpPr>
        <p:sp>
          <p:nvSpPr>
            <p:cNvPr id="114" name="Google Shape;114;p15"/>
            <p:cNvSpPr/>
            <p:nvPr/>
          </p:nvSpPr>
          <p:spPr>
            <a:xfrm rot="5400000">
              <a:off x="2207428" y="-4018082"/>
              <a:ext cx="4909890" cy="10070905"/>
            </a:xfrm>
            <a:custGeom>
              <a:avLst/>
              <a:gdLst/>
              <a:ahLst/>
              <a:cxnLst/>
              <a:rect l="l" t="t" r="r" b="b"/>
              <a:pathLst>
                <a:path w="37149" h="62346" extrusionOk="0">
                  <a:moveTo>
                    <a:pt x="19454" y="0"/>
                  </a:moveTo>
                  <a:cubicBezTo>
                    <a:pt x="14988" y="0"/>
                    <a:pt x="12450" y="3116"/>
                    <a:pt x="10872" y="6624"/>
                  </a:cubicBezTo>
                  <a:cubicBezTo>
                    <a:pt x="8904" y="10915"/>
                    <a:pt x="7114" y="15286"/>
                    <a:pt x="5097" y="19560"/>
                  </a:cubicBezTo>
                  <a:cubicBezTo>
                    <a:pt x="3452" y="23012"/>
                    <a:pt x="1661" y="26464"/>
                    <a:pt x="839" y="30190"/>
                  </a:cubicBezTo>
                  <a:cubicBezTo>
                    <a:pt x="0" y="33917"/>
                    <a:pt x="1032" y="36723"/>
                    <a:pt x="2726" y="40191"/>
                  </a:cubicBezTo>
                  <a:cubicBezTo>
                    <a:pt x="4581" y="43982"/>
                    <a:pt x="6501" y="47756"/>
                    <a:pt x="8727" y="51386"/>
                  </a:cubicBezTo>
                  <a:cubicBezTo>
                    <a:pt x="10565" y="54370"/>
                    <a:pt x="12066" y="58209"/>
                    <a:pt x="14759" y="60693"/>
                  </a:cubicBezTo>
                  <a:cubicBezTo>
                    <a:pt x="16027" y="61854"/>
                    <a:pt x="17790" y="62345"/>
                    <a:pt x="19532" y="62345"/>
                  </a:cubicBezTo>
                  <a:cubicBezTo>
                    <a:pt x="20162" y="62345"/>
                    <a:pt x="20789" y="62281"/>
                    <a:pt x="21389" y="62161"/>
                  </a:cubicBezTo>
                  <a:cubicBezTo>
                    <a:pt x="24163" y="61612"/>
                    <a:pt x="24825" y="60467"/>
                    <a:pt x="25873" y="58322"/>
                  </a:cubicBezTo>
                  <a:cubicBezTo>
                    <a:pt x="28664" y="52660"/>
                    <a:pt x="31728" y="47111"/>
                    <a:pt x="34503" y="41433"/>
                  </a:cubicBezTo>
                  <a:cubicBezTo>
                    <a:pt x="35745" y="38869"/>
                    <a:pt x="37019" y="36223"/>
                    <a:pt x="37067" y="33384"/>
                  </a:cubicBezTo>
                  <a:cubicBezTo>
                    <a:pt x="37148" y="29077"/>
                    <a:pt x="35293" y="25593"/>
                    <a:pt x="33696" y="21690"/>
                  </a:cubicBezTo>
                  <a:cubicBezTo>
                    <a:pt x="32035" y="17560"/>
                    <a:pt x="30599" y="13415"/>
                    <a:pt x="28647" y="9366"/>
                  </a:cubicBezTo>
                  <a:cubicBezTo>
                    <a:pt x="26922" y="5801"/>
                    <a:pt x="25228" y="381"/>
                    <a:pt x="20179" y="27"/>
                  </a:cubicBezTo>
                  <a:cubicBezTo>
                    <a:pt x="19932" y="9"/>
                    <a:pt x="19690" y="0"/>
                    <a:pt x="19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67500" y="-86900"/>
              <a:ext cx="9211500" cy="810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15"/>
          <p:cNvGrpSpPr/>
          <p:nvPr/>
        </p:nvGrpSpPr>
        <p:grpSpPr>
          <a:xfrm rot="3181939">
            <a:off x="-123326" y="2675293"/>
            <a:ext cx="821525" cy="1396244"/>
            <a:chOff x="7457711" y="2910223"/>
            <a:chExt cx="787685" cy="1338550"/>
          </a:xfrm>
        </p:grpSpPr>
        <p:sp>
          <p:nvSpPr>
            <p:cNvPr id="117" name="Google Shape;117;p15"/>
            <p:cNvSpPr/>
            <p:nvPr/>
          </p:nvSpPr>
          <p:spPr>
            <a:xfrm>
              <a:off x="7929918" y="3775415"/>
              <a:ext cx="150794" cy="119356"/>
            </a:xfrm>
            <a:custGeom>
              <a:avLst/>
              <a:gdLst/>
              <a:ahLst/>
              <a:cxnLst/>
              <a:rect l="l" t="t" r="r" b="b"/>
              <a:pathLst>
                <a:path w="5895" h="4666" extrusionOk="0">
                  <a:moveTo>
                    <a:pt x="2378" y="0"/>
                  </a:moveTo>
                  <a:cubicBezTo>
                    <a:pt x="864" y="0"/>
                    <a:pt x="223" y="1853"/>
                    <a:pt x="223" y="1853"/>
                  </a:cubicBezTo>
                  <a:cubicBezTo>
                    <a:pt x="0" y="3922"/>
                    <a:pt x="1731" y="4666"/>
                    <a:pt x="2951" y="4666"/>
                  </a:cubicBezTo>
                  <a:cubicBezTo>
                    <a:pt x="3309" y="4666"/>
                    <a:pt x="3623" y="4601"/>
                    <a:pt x="3831" y="4488"/>
                  </a:cubicBezTo>
                  <a:cubicBezTo>
                    <a:pt x="4747" y="3988"/>
                    <a:pt x="5894" y="1582"/>
                    <a:pt x="3540" y="326"/>
                  </a:cubicBezTo>
                  <a:cubicBezTo>
                    <a:pt x="3107" y="95"/>
                    <a:pt x="2720" y="0"/>
                    <a:pt x="2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8045105" y="3417065"/>
              <a:ext cx="200291" cy="152227"/>
            </a:xfrm>
            <a:custGeom>
              <a:avLst/>
              <a:gdLst/>
              <a:ahLst/>
              <a:cxnLst/>
              <a:rect l="l" t="t" r="r" b="b"/>
              <a:pathLst>
                <a:path w="7830" h="5951" extrusionOk="0">
                  <a:moveTo>
                    <a:pt x="3807" y="0"/>
                  </a:moveTo>
                  <a:cubicBezTo>
                    <a:pt x="2416" y="0"/>
                    <a:pt x="1" y="1325"/>
                    <a:pt x="1054" y="4138"/>
                  </a:cubicBezTo>
                  <a:cubicBezTo>
                    <a:pt x="1590" y="5567"/>
                    <a:pt x="2555" y="5951"/>
                    <a:pt x="3438" y="5951"/>
                  </a:cubicBezTo>
                  <a:cubicBezTo>
                    <a:pt x="4464" y="5951"/>
                    <a:pt x="5378" y="5433"/>
                    <a:pt x="5378" y="5433"/>
                  </a:cubicBezTo>
                  <a:cubicBezTo>
                    <a:pt x="7829" y="3185"/>
                    <a:pt x="5440" y="322"/>
                    <a:pt x="4182" y="38"/>
                  </a:cubicBezTo>
                  <a:cubicBezTo>
                    <a:pt x="4070" y="13"/>
                    <a:pt x="3943" y="0"/>
                    <a:pt x="38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7669053" y="3529284"/>
              <a:ext cx="165400" cy="126647"/>
            </a:xfrm>
            <a:custGeom>
              <a:avLst/>
              <a:gdLst/>
              <a:ahLst/>
              <a:cxnLst/>
              <a:rect l="l" t="t" r="r" b="b"/>
              <a:pathLst>
                <a:path w="6466" h="4951" extrusionOk="0">
                  <a:moveTo>
                    <a:pt x="3955" y="1"/>
                  </a:moveTo>
                  <a:cubicBezTo>
                    <a:pt x="3507" y="1"/>
                    <a:pt x="3006" y="134"/>
                    <a:pt x="2460" y="455"/>
                  </a:cubicBezTo>
                  <a:cubicBezTo>
                    <a:pt x="0" y="1906"/>
                    <a:pt x="2005" y="4339"/>
                    <a:pt x="2005" y="4339"/>
                  </a:cubicBezTo>
                  <a:cubicBezTo>
                    <a:pt x="2572" y="4775"/>
                    <a:pt x="3128" y="4951"/>
                    <a:pt x="3642" y="4951"/>
                  </a:cubicBezTo>
                  <a:cubicBezTo>
                    <a:pt x="5198" y="4951"/>
                    <a:pt x="6383" y="3348"/>
                    <a:pt x="6423" y="2509"/>
                  </a:cubicBezTo>
                  <a:cubicBezTo>
                    <a:pt x="6465" y="1640"/>
                    <a:pt x="5531" y="1"/>
                    <a:pt x="39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7777512" y="4176561"/>
              <a:ext cx="94339" cy="72212"/>
            </a:xfrm>
            <a:custGeom>
              <a:avLst/>
              <a:gdLst/>
              <a:ahLst/>
              <a:cxnLst/>
              <a:rect l="l" t="t" r="r" b="b"/>
              <a:pathLst>
                <a:path w="3688" h="2823" extrusionOk="0">
                  <a:moveTo>
                    <a:pt x="2256" y="1"/>
                  </a:moveTo>
                  <a:cubicBezTo>
                    <a:pt x="2001" y="1"/>
                    <a:pt x="1715" y="77"/>
                    <a:pt x="1404" y="260"/>
                  </a:cubicBezTo>
                  <a:cubicBezTo>
                    <a:pt x="1" y="1087"/>
                    <a:pt x="1145" y="2473"/>
                    <a:pt x="1145" y="2473"/>
                  </a:cubicBezTo>
                  <a:cubicBezTo>
                    <a:pt x="1469" y="2723"/>
                    <a:pt x="1785" y="2823"/>
                    <a:pt x="2079" y="2823"/>
                  </a:cubicBezTo>
                  <a:cubicBezTo>
                    <a:pt x="2965" y="2823"/>
                    <a:pt x="3640" y="1909"/>
                    <a:pt x="3664" y="1431"/>
                  </a:cubicBezTo>
                  <a:cubicBezTo>
                    <a:pt x="3687" y="936"/>
                    <a:pt x="3155" y="1"/>
                    <a:pt x="2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7872951" y="3030449"/>
              <a:ext cx="180620" cy="153147"/>
            </a:xfrm>
            <a:custGeom>
              <a:avLst/>
              <a:gdLst/>
              <a:ahLst/>
              <a:cxnLst/>
              <a:rect l="l" t="t" r="r" b="b"/>
              <a:pathLst>
                <a:path w="7061" h="5987" extrusionOk="0">
                  <a:moveTo>
                    <a:pt x="3803" y="1"/>
                  </a:moveTo>
                  <a:cubicBezTo>
                    <a:pt x="2805" y="1"/>
                    <a:pt x="1871" y="347"/>
                    <a:pt x="1467" y="765"/>
                  </a:cubicBezTo>
                  <a:cubicBezTo>
                    <a:pt x="506" y="1757"/>
                    <a:pt x="0" y="5245"/>
                    <a:pt x="3466" y="5910"/>
                  </a:cubicBezTo>
                  <a:cubicBezTo>
                    <a:pt x="3739" y="5962"/>
                    <a:pt x="3991" y="5986"/>
                    <a:pt x="4224" y="5986"/>
                  </a:cubicBezTo>
                  <a:cubicBezTo>
                    <a:pt x="6952" y="5986"/>
                    <a:pt x="7060" y="2679"/>
                    <a:pt x="7060" y="2679"/>
                  </a:cubicBezTo>
                  <a:cubicBezTo>
                    <a:pt x="6664" y="655"/>
                    <a:pt x="5174" y="1"/>
                    <a:pt x="38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7457711" y="2910223"/>
              <a:ext cx="180672" cy="153122"/>
            </a:xfrm>
            <a:custGeom>
              <a:avLst/>
              <a:gdLst/>
              <a:ahLst/>
              <a:cxnLst/>
              <a:rect l="l" t="t" r="r" b="b"/>
              <a:pathLst>
                <a:path w="7063" h="5986" extrusionOk="0">
                  <a:moveTo>
                    <a:pt x="3804" y="1"/>
                  </a:moveTo>
                  <a:cubicBezTo>
                    <a:pt x="2807" y="1"/>
                    <a:pt x="1874" y="347"/>
                    <a:pt x="1469" y="764"/>
                  </a:cubicBezTo>
                  <a:cubicBezTo>
                    <a:pt x="508" y="1756"/>
                    <a:pt x="1" y="5246"/>
                    <a:pt x="3469" y="5909"/>
                  </a:cubicBezTo>
                  <a:cubicBezTo>
                    <a:pt x="3741" y="5962"/>
                    <a:pt x="3993" y="5986"/>
                    <a:pt x="4226" y="5986"/>
                  </a:cubicBezTo>
                  <a:cubicBezTo>
                    <a:pt x="6954" y="5986"/>
                    <a:pt x="7063" y="2679"/>
                    <a:pt x="7063" y="2679"/>
                  </a:cubicBezTo>
                  <a:cubicBezTo>
                    <a:pt x="6665" y="655"/>
                    <a:pt x="5174" y="1"/>
                    <a:pt x="3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15"/>
          <p:cNvGrpSpPr/>
          <p:nvPr/>
        </p:nvGrpSpPr>
        <p:grpSpPr>
          <a:xfrm rot="5400000">
            <a:off x="7145157" y="28108"/>
            <a:ext cx="1854709" cy="1798480"/>
            <a:chOff x="898615" y="160398"/>
            <a:chExt cx="1778245" cy="1724169"/>
          </a:xfrm>
        </p:grpSpPr>
        <p:sp>
          <p:nvSpPr>
            <p:cNvPr id="124" name="Google Shape;124;p15"/>
            <p:cNvSpPr/>
            <p:nvPr/>
          </p:nvSpPr>
          <p:spPr>
            <a:xfrm>
              <a:off x="898615" y="1384094"/>
              <a:ext cx="170823" cy="129870"/>
            </a:xfrm>
            <a:custGeom>
              <a:avLst/>
              <a:gdLst/>
              <a:ahLst/>
              <a:cxnLst/>
              <a:rect l="l" t="t" r="r" b="b"/>
              <a:pathLst>
                <a:path w="6678" h="5077" extrusionOk="0">
                  <a:moveTo>
                    <a:pt x="3033" y="1"/>
                  </a:moveTo>
                  <a:cubicBezTo>
                    <a:pt x="1554" y="1"/>
                    <a:pt x="294" y="1376"/>
                    <a:pt x="159" y="2182"/>
                  </a:cubicBezTo>
                  <a:cubicBezTo>
                    <a:pt x="1" y="3120"/>
                    <a:pt x="856" y="5076"/>
                    <a:pt x="2672" y="5076"/>
                  </a:cubicBezTo>
                  <a:cubicBezTo>
                    <a:pt x="3062" y="5076"/>
                    <a:pt x="3496" y="4986"/>
                    <a:pt x="3975" y="4775"/>
                  </a:cubicBezTo>
                  <a:cubicBezTo>
                    <a:pt x="6677" y="3588"/>
                    <a:pt x="4918" y="846"/>
                    <a:pt x="4918" y="846"/>
                  </a:cubicBezTo>
                  <a:cubicBezTo>
                    <a:pt x="4295" y="237"/>
                    <a:pt x="3645" y="1"/>
                    <a:pt x="3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1087191" y="1724666"/>
              <a:ext cx="193436" cy="159901"/>
            </a:xfrm>
            <a:custGeom>
              <a:avLst/>
              <a:gdLst/>
              <a:ahLst/>
              <a:cxnLst/>
              <a:rect l="l" t="t" r="r" b="b"/>
              <a:pathLst>
                <a:path w="7562" h="6251" extrusionOk="0">
                  <a:moveTo>
                    <a:pt x="2936" y="0"/>
                  </a:moveTo>
                  <a:cubicBezTo>
                    <a:pt x="469" y="0"/>
                    <a:pt x="0" y="3070"/>
                    <a:pt x="0" y="3070"/>
                  </a:cubicBezTo>
                  <a:cubicBezTo>
                    <a:pt x="180" y="5472"/>
                    <a:pt x="2006" y="6251"/>
                    <a:pt x="3558" y="6251"/>
                  </a:cubicBezTo>
                  <a:cubicBezTo>
                    <a:pt x="4379" y="6251"/>
                    <a:pt x="5123" y="6033"/>
                    <a:pt x="5507" y="5721"/>
                  </a:cubicBezTo>
                  <a:cubicBezTo>
                    <a:pt x="6615" y="4821"/>
                    <a:pt x="7561" y="1303"/>
                    <a:pt x="4085" y="195"/>
                  </a:cubicBezTo>
                  <a:cubicBezTo>
                    <a:pt x="3661" y="60"/>
                    <a:pt x="3279" y="0"/>
                    <a:pt x="29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1500769" y="510384"/>
              <a:ext cx="163200" cy="137339"/>
            </a:xfrm>
            <a:custGeom>
              <a:avLst/>
              <a:gdLst/>
              <a:ahLst/>
              <a:cxnLst/>
              <a:rect l="l" t="t" r="r" b="b"/>
              <a:pathLst>
                <a:path w="6380" h="5369" extrusionOk="0">
                  <a:moveTo>
                    <a:pt x="3425" y="0"/>
                  </a:moveTo>
                  <a:cubicBezTo>
                    <a:pt x="2572" y="0"/>
                    <a:pt x="1778" y="279"/>
                    <a:pt x="1421" y="629"/>
                  </a:cubicBezTo>
                  <a:cubicBezTo>
                    <a:pt x="536" y="1495"/>
                    <a:pt x="0" y="4605"/>
                    <a:pt x="3087" y="5281"/>
                  </a:cubicBezTo>
                  <a:cubicBezTo>
                    <a:pt x="3360" y="5341"/>
                    <a:pt x="3612" y="5369"/>
                    <a:pt x="3842" y="5369"/>
                  </a:cubicBezTo>
                  <a:cubicBezTo>
                    <a:pt x="6208" y="5369"/>
                    <a:pt x="6380" y="2476"/>
                    <a:pt x="6380" y="2476"/>
                  </a:cubicBezTo>
                  <a:cubicBezTo>
                    <a:pt x="6064" y="604"/>
                    <a:pt x="4680" y="0"/>
                    <a:pt x="3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2053271" y="196620"/>
              <a:ext cx="93034" cy="78326"/>
            </a:xfrm>
            <a:custGeom>
              <a:avLst/>
              <a:gdLst/>
              <a:ahLst/>
              <a:cxnLst/>
              <a:rect l="l" t="t" r="r" b="b"/>
              <a:pathLst>
                <a:path w="3637" h="3062" extrusionOk="0">
                  <a:moveTo>
                    <a:pt x="1952" y="1"/>
                  </a:moveTo>
                  <a:cubicBezTo>
                    <a:pt x="1466" y="1"/>
                    <a:pt x="1014" y="160"/>
                    <a:pt x="811" y="360"/>
                  </a:cubicBezTo>
                  <a:cubicBezTo>
                    <a:pt x="306" y="853"/>
                    <a:pt x="1" y="2627"/>
                    <a:pt x="1760" y="3012"/>
                  </a:cubicBezTo>
                  <a:cubicBezTo>
                    <a:pt x="1915" y="3046"/>
                    <a:pt x="2058" y="3062"/>
                    <a:pt x="2188" y="3062"/>
                  </a:cubicBezTo>
                  <a:cubicBezTo>
                    <a:pt x="3539" y="3062"/>
                    <a:pt x="3636" y="1412"/>
                    <a:pt x="3636" y="1412"/>
                  </a:cubicBezTo>
                  <a:cubicBezTo>
                    <a:pt x="3456" y="346"/>
                    <a:pt x="2668" y="1"/>
                    <a:pt x="19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2428785" y="160398"/>
              <a:ext cx="248075" cy="181720"/>
            </a:xfrm>
            <a:custGeom>
              <a:avLst/>
              <a:gdLst/>
              <a:ahLst/>
              <a:cxnLst/>
              <a:rect l="l" t="t" r="r" b="b"/>
              <a:pathLst>
                <a:path w="9698" h="7104" extrusionOk="0">
                  <a:moveTo>
                    <a:pt x="4929" y="0"/>
                  </a:moveTo>
                  <a:cubicBezTo>
                    <a:pt x="3365" y="0"/>
                    <a:pt x="2042" y="1335"/>
                    <a:pt x="2042" y="1335"/>
                  </a:cubicBezTo>
                  <a:cubicBezTo>
                    <a:pt x="0" y="4634"/>
                    <a:pt x="3498" y="7104"/>
                    <a:pt x="5063" y="7104"/>
                  </a:cubicBezTo>
                  <a:cubicBezTo>
                    <a:pt x="5087" y="7104"/>
                    <a:pt x="5112" y="7103"/>
                    <a:pt x="5136" y="7102"/>
                  </a:cubicBezTo>
                  <a:cubicBezTo>
                    <a:pt x="6661" y="7020"/>
                    <a:pt x="9697" y="4573"/>
                    <a:pt x="7388" y="1424"/>
                  </a:cubicBezTo>
                  <a:cubicBezTo>
                    <a:pt x="6603" y="354"/>
                    <a:pt x="5734" y="0"/>
                    <a:pt x="49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a:off x="961261" y="746897"/>
              <a:ext cx="248100" cy="181746"/>
            </a:xfrm>
            <a:custGeom>
              <a:avLst/>
              <a:gdLst/>
              <a:ahLst/>
              <a:cxnLst/>
              <a:rect l="l" t="t" r="r" b="b"/>
              <a:pathLst>
                <a:path w="9699" h="7105" extrusionOk="0">
                  <a:moveTo>
                    <a:pt x="4929" y="0"/>
                  </a:moveTo>
                  <a:cubicBezTo>
                    <a:pt x="3365" y="0"/>
                    <a:pt x="2042" y="1335"/>
                    <a:pt x="2042" y="1335"/>
                  </a:cubicBezTo>
                  <a:cubicBezTo>
                    <a:pt x="0" y="4634"/>
                    <a:pt x="3498" y="7104"/>
                    <a:pt x="5062" y="7104"/>
                  </a:cubicBezTo>
                  <a:cubicBezTo>
                    <a:pt x="5087" y="7104"/>
                    <a:pt x="5112" y="7104"/>
                    <a:pt x="5136" y="7102"/>
                  </a:cubicBezTo>
                  <a:cubicBezTo>
                    <a:pt x="6661" y="7022"/>
                    <a:pt x="9699" y="4575"/>
                    <a:pt x="7388" y="1424"/>
                  </a:cubicBezTo>
                  <a:cubicBezTo>
                    <a:pt x="6603" y="354"/>
                    <a:pt x="5734" y="0"/>
                    <a:pt x="49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15"/>
          <p:cNvSpPr txBox="1">
            <a:spLocks noGrp="1"/>
          </p:cNvSpPr>
          <p:nvPr>
            <p:ph type="title"/>
          </p:nvPr>
        </p:nvSpPr>
        <p:spPr>
          <a:xfrm>
            <a:off x="1270050" y="862425"/>
            <a:ext cx="6603900" cy="95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131" name="Google Shape;131;p15"/>
          <p:cNvSpPr txBox="1">
            <a:spLocks noGrp="1"/>
          </p:cNvSpPr>
          <p:nvPr>
            <p:ph type="subTitle" idx="1"/>
          </p:nvPr>
        </p:nvSpPr>
        <p:spPr>
          <a:xfrm>
            <a:off x="2294100" y="1922200"/>
            <a:ext cx="4555800" cy="70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SECTION_HEADER_1_1">
    <p:bg>
      <p:bgPr>
        <a:solidFill>
          <a:schemeClr val="dk2"/>
        </a:solidFill>
        <a:effectLst/>
      </p:bgPr>
    </p:bg>
    <p:spTree>
      <p:nvGrpSpPr>
        <p:cNvPr id="1" name="Shape 132"/>
        <p:cNvGrpSpPr/>
        <p:nvPr/>
      </p:nvGrpSpPr>
      <p:grpSpPr>
        <a:xfrm>
          <a:off x="0" y="0"/>
          <a:ext cx="0" cy="0"/>
          <a:chOff x="0" y="0"/>
          <a:chExt cx="0" cy="0"/>
        </a:xfrm>
      </p:grpSpPr>
      <p:sp>
        <p:nvSpPr>
          <p:cNvPr id="133" name="Google Shape;133;p16"/>
          <p:cNvSpPr/>
          <p:nvPr/>
        </p:nvSpPr>
        <p:spPr>
          <a:xfrm>
            <a:off x="-61100" y="420675"/>
            <a:ext cx="9225360" cy="4703873"/>
          </a:xfrm>
          <a:custGeom>
            <a:avLst/>
            <a:gdLst/>
            <a:ahLst/>
            <a:cxnLst/>
            <a:rect l="l" t="t" r="r" b="b"/>
            <a:pathLst>
              <a:path w="173352" h="89406" extrusionOk="0">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rgbClr val="FFFFFF">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6"/>
          <p:cNvSpPr/>
          <p:nvPr/>
        </p:nvSpPr>
        <p:spPr>
          <a:xfrm rot="10800000">
            <a:off x="-40683" y="-499488"/>
            <a:ext cx="9225360" cy="1661292"/>
          </a:xfrm>
          <a:custGeom>
            <a:avLst/>
            <a:gdLst/>
            <a:ahLst/>
            <a:cxnLst/>
            <a:rect l="l" t="t" r="r" b="b"/>
            <a:pathLst>
              <a:path w="173352" h="31576" extrusionOk="0">
                <a:moveTo>
                  <a:pt x="172297" y="0"/>
                </a:moveTo>
                <a:cubicBezTo>
                  <a:pt x="169062" y="0"/>
                  <a:pt x="165813" y="89"/>
                  <a:pt x="162581" y="299"/>
                </a:cubicBezTo>
                <a:cubicBezTo>
                  <a:pt x="155268" y="762"/>
                  <a:pt x="147997" y="1774"/>
                  <a:pt x="140831" y="3333"/>
                </a:cubicBezTo>
                <a:cubicBezTo>
                  <a:pt x="134023" y="4851"/>
                  <a:pt x="127490" y="7169"/>
                  <a:pt x="120956" y="9614"/>
                </a:cubicBezTo>
                <a:cubicBezTo>
                  <a:pt x="114422" y="12059"/>
                  <a:pt x="107868" y="14398"/>
                  <a:pt x="100976" y="15642"/>
                </a:cubicBezTo>
                <a:cubicBezTo>
                  <a:pt x="94604" y="16772"/>
                  <a:pt x="88089" y="17146"/>
                  <a:pt x="81595" y="17146"/>
                </a:cubicBezTo>
                <a:cubicBezTo>
                  <a:pt x="81065" y="17146"/>
                  <a:pt x="80535" y="17143"/>
                  <a:pt x="80005" y="17138"/>
                </a:cubicBezTo>
                <a:cubicBezTo>
                  <a:pt x="69188" y="17028"/>
                  <a:pt x="58383" y="16033"/>
                  <a:pt x="47572" y="16033"/>
                </a:cubicBezTo>
                <a:cubicBezTo>
                  <a:pt x="43933" y="16033"/>
                  <a:pt x="40293" y="16146"/>
                  <a:pt x="36652" y="16443"/>
                </a:cubicBezTo>
                <a:cubicBezTo>
                  <a:pt x="24175" y="17454"/>
                  <a:pt x="12288" y="21649"/>
                  <a:pt x="0" y="23693"/>
                </a:cubicBezTo>
                <a:lnTo>
                  <a:pt x="0" y="31575"/>
                </a:lnTo>
                <a:lnTo>
                  <a:pt x="173351" y="31575"/>
                </a:lnTo>
                <a:lnTo>
                  <a:pt x="173351" y="3"/>
                </a:lnTo>
                <a:cubicBezTo>
                  <a:pt x="173000" y="1"/>
                  <a:pt x="172648" y="0"/>
                  <a:pt x="1722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6"/>
          <p:cNvSpPr txBox="1">
            <a:spLocks noGrp="1"/>
          </p:cNvSpPr>
          <p:nvPr>
            <p:ph type="title"/>
          </p:nvPr>
        </p:nvSpPr>
        <p:spPr>
          <a:xfrm>
            <a:off x="2982300" y="2998125"/>
            <a:ext cx="3179400" cy="6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6" name="Google Shape;136;p16"/>
          <p:cNvSpPr txBox="1">
            <a:spLocks noGrp="1"/>
          </p:cNvSpPr>
          <p:nvPr>
            <p:ph type="subTitle" idx="1"/>
          </p:nvPr>
        </p:nvSpPr>
        <p:spPr>
          <a:xfrm>
            <a:off x="1979100" y="1542675"/>
            <a:ext cx="5185800" cy="170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Two Columns">
  <p:cSld name="TITLE_ONLY_1">
    <p:bg>
      <p:bgPr>
        <a:solidFill>
          <a:schemeClr val="dk2"/>
        </a:solidFill>
        <a:effectLst/>
      </p:bgPr>
    </p:bg>
    <p:spTree>
      <p:nvGrpSpPr>
        <p:cNvPr id="1" name="Shape 137"/>
        <p:cNvGrpSpPr/>
        <p:nvPr/>
      </p:nvGrpSpPr>
      <p:grpSpPr>
        <a:xfrm>
          <a:off x="0" y="0"/>
          <a:ext cx="0" cy="0"/>
          <a:chOff x="0" y="0"/>
          <a:chExt cx="0" cy="0"/>
        </a:xfrm>
      </p:grpSpPr>
      <p:sp>
        <p:nvSpPr>
          <p:cNvPr id="138" name="Google Shape;138;p17"/>
          <p:cNvSpPr/>
          <p:nvPr/>
        </p:nvSpPr>
        <p:spPr>
          <a:xfrm>
            <a:off x="-61100" y="420675"/>
            <a:ext cx="9225360" cy="4703873"/>
          </a:xfrm>
          <a:custGeom>
            <a:avLst/>
            <a:gdLst/>
            <a:ahLst/>
            <a:cxnLst/>
            <a:rect l="l" t="t" r="r" b="b"/>
            <a:pathLst>
              <a:path w="173352" h="89406" extrusionOk="0">
                <a:moveTo>
                  <a:pt x="173352" y="0"/>
                </a:moveTo>
                <a:cubicBezTo>
                  <a:pt x="172572" y="169"/>
                  <a:pt x="171813" y="338"/>
                  <a:pt x="171033" y="527"/>
                </a:cubicBezTo>
                <a:cubicBezTo>
                  <a:pt x="152107" y="4974"/>
                  <a:pt x="134066" y="13152"/>
                  <a:pt x="119144" y="25734"/>
                </a:cubicBezTo>
                <a:cubicBezTo>
                  <a:pt x="111957" y="31783"/>
                  <a:pt x="105191" y="38464"/>
                  <a:pt x="97225" y="43544"/>
                </a:cubicBezTo>
                <a:cubicBezTo>
                  <a:pt x="89047" y="48749"/>
                  <a:pt x="79626" y="49550"/>
                  <a:pt x="70163" y="49803"/>
                </a:cubicBezTo>
                <a:cubicBezTo>
                  <a:pt x="60341" y="50035"/>
                  <a:pt x="50625" y="50688"/>
                  <a:pt x="41036" y="52880"/>
                </a:cubicBezTo>
                <a:cubicBezTo>
                  <a:pt x="31678" y="55009"/>
                  <a:pt x="22594" y="58423"/>
                  <a:pt x="14248" y="63208"/>
                </a:cubicBezTo>
                <a:cubicBezTo>
                  <a:pt x="9126" y="66179"/>
                  <a:pt x="4342" y="69720"/>
                  <a:pt x="0" y="73767"/>
                </a:cubicBezTo>
                <a:lnTo>
                  <a:pt x="0" y="89405"/>
                </a:lnTo>
                <a:lnTo>
                  <a:pt x="173352" y="89405"/>
                </a:lnTo>
                <a:lnTo>
                  <a:pt x="173352" y="0"/>
                </a:lnTo>
                <a:close/>
              </a:path>
            </a:pathLst>
          </a:custGeom>
          <a:solidFill>
            <a:srgbClr val="FFFFFF">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7"/>
          <p:cNvSpPr txBox="1">
            <a:spLocks noGrp="1"/>
          </p:cNvSpPr>
          <p:nvPr>
            <p:ph type="title"/>
          </p:nvPr>
        </p:nvSpPr>
        <p:spPr>
          <a:xfrm>
            <a:off x="514650" y="569302"/>
            <a:ext cx="8114700" cy="4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140" name="Google Shape;140;p17"/>
          <p:cNvSpPr txBox="1">
            <a:spLocks noGrp="1"/>
          </p:cNvSpPr>
          <p:nvPr>
            <p:ph type="title" idx="2"/>
          </p:nvPr>
        </p:nvSpPr>
        <p:spPr>
          <a:xfrm>
            <a:off x="1217550" y="2470366"/>
            <a:ext cx="2601600" cy="4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41" name="Google Shape;141;p17"/>
          <p:cNvSpPr txBox="1">
            <a:spLocks noGrp="1"/>
          </p:cNvSpPr>
          <p:nvPr>
            <p:ph type="subTitle" idx="1"/>
          </p:nvPr>
        </p:nvSpPr>
        <p:spPr>
          <a:xfrm>
            <a:off x="1217550" y="2933566"/>
            <a:ext cx="2601600" cy="95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2" name="Google Shape;142;p17"/>
          <p:cNvSpPr txBox="1">
            <a:spLocks noGrp="1"/>
          </p:cNvSpPr>
          <p:nvPr>
            <p:ph type="title" idx="3"/>
          </p:nvPr>
        </p:nvSpPr>
        <p:spPr>
          <a:xfrm>
            <a:off x="5324850" y="2470366"/>
            <a:ext cx="2601600" cy="4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43" name="Google Shape;143;p17"/>
          <p:cNvSpPr txBox="1">
            <a:spLocks noGrp="1"/>
          </p:cNvSpPr>
          <p:nvPr>
            <p:ph type="subTitle" idx="4"/>
          </p:nvPr>
        </p:nvSpPr>
        <p:spPr>
          <a:xfrm>
            <a:off x="5324850" y="2933566"/>
            <a:ext cx="2601600" cy="95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hree Columns">
  <p:cSld name="TITLE_ONLY_1_1">
    <p:bg>
      <p:bgPr>
        <a:solidFill>
          <a:schemeClr val="dk2"/>
        </a:solidFill>
        <a:effectLst/>
      </p:bgPr>
    </p:bg>
    <p:spTree>
      <p:nvGrpSpPr>
        <p:cNvPr id="1" name="Shape 144"/>
        <p:cNvGrpSpPr/>
        <p:nvPr/>
      </p:nvGrpSpPr>
      <p:grpSpPr>
        <a:xfrm>
          <a:off x="0" y="0"/>
          <a:ext cx="0" cy="0"/>
          <a:chOff x="0" y="0"/>
          <a:chExt cx="0" cy="0"/>
        </a:xfrm>
      </p:grpSpPr>
      <p:sp>
        <p:nvSpPr>
          <p:cNvPr id="145" name="Google Shape;145;p18"/>
          <p:cNvSpPr/>
          <p:nvPr/>
        </p:nvSpPr>
        <p:spPr>
          <a:xfrm rot="10647837">
            <a:off x="-1833553" y="-474647"/>
            <a:ext cx="9324202" cy="1661336"/>
          </a:xfrm>
          <a:custGeom>
            <a:avLst/>
            <a:gdLst/>
            <a:ahLst/>
            <a:cxnLst/>
            <a:rect l="l" t="t" r="r" b="b"/>
            <a:pathLst>
              <a:path w="173352" h="31576" extrusionOk="0">
                <a:moveTo>
                  <a:pt x="172297" y="0"/>
                </a:moveTo>
                <a:cubicBezTo>
                  <a:pt x="169062" y="0"/>
                  <a:pt x="165813" y="89"/>
                  <a:pt x="162581" y="299"/>
                </a:cubicBezTo>
                <a:cubicBezTo>
                  <a:pt x="155268" y="762"/>
                  <a:pt x="147997" y="1774"/>
                  <a:pt x="140831" y="3333"/>
                </a:cubicBezTo>
                <a:cubicBezTo>
                  <a:pt x="134023" y="4851"/>
                  <a:pt x="127490" y="7169"/>
                  <a:pt x="120956" y="9614"/>
                </a:cubicBezTo>
                <a:cubicBezTo>
                  <a:pt x="114422" y="12059"/>
                  <a:pt x="107868" y="14398"/>
                  <a:pt x="100976" y="15642"/>
                </a:cubicBezTo>
                <a:cubicBezTo>
                  <a:pt x="94604" y="16772"/>
                  <a:pt x="88089" y="17146"/>
                  <a:pt x="81595" y="17146"/>
                </a:cubicBezTo>
                <a:cubicBezTo>
                  <a:pt x="81065" y="17146"/>
                  <a:pt x="80535" y="17143"/>
                  <a:pt x="80005" y="17138"/>
                </a:cubicBezTo>
                <a:cubicBezTo>
                  <a:pt x="69188" y="17028"/>
                  <a:pt x="58383" y="16033"/>
                  <a:pt x="47572" y="16033"/>
                </a:cubicBezTo>
                <a:cubicBezTo>
                  <a:pt x="43933" y="16033"/>
                  <a:pt x="40293" y="16146"/>
                  <a:pt x="36652" y="16443"/>
                </a:cubicBezTo>
                <a:cubicBezTo>
                  <a:pt x="24175" y="17454"/>
                  <a:pt x="12288" y="21649"/>
                  <a:pt x="0" y="23693"/>
                </a:cubicBezTo>
                <a:lnTo>
                  <a:pt x="0" y="31575"/>
                </a:lnTo>
                <a:lnTo>
                  <a:pt x="173351" y="31575"/>
                </a:lnTo>
                <a:lnTo>
                  <a:pt x="173351" y="3"/>
                </a:lnTo>
                <a:cubicBezTo>
                  <a:pt x="173000" y="1"/>
                  <a:pt x="172648" y="0"/>
                  <a:pt x="172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rot="-255246">
            <a:off x="1824144" y="3860531"/>
            <a:ext cx="9324291" cy="1661284"/>
          </a:xfrm>
          <a:custGeom>
            <a:avLst/>
            <a:gdLst/>
            <a:ahLst/>
            <a:cxnLst/>
            <a:rect l="l" t="t" r="r" b="b"/>
            <a:pathLst>
              <a:path w="173352" h="31576" extrusionOk="0">
                <a:moveTo>
                  <a:pt x="172297" y="0"/>
                </a:moveTo>
                <a:cubicBezTo>
                  <a:pt x="169062" y="0"/>
                  <a:pt x="165813" y="89"/>
                  <a:pt x="162581" y="299"/>
                </a:cubicBezTo>
                <a:cubicBezTo>
                  <a:pt x="155268" y="762"/>
                  <a:pt x="147997" y="1774"/>
                  <a:pt x="140831" y="3333"/>
                </a:cubicBezTo>
                <a:cubicBezTo>
                  <a:pt x="134023" y="4851"/>
                  <a:pt x="127490" y="7169"/>
                  <a:pt x="120956" y="9614"/>
                </a:cubicBezTo>
                <a:cubicBezTo>
                  <a:pt x="114422" y="12059"/>
                  <a:pt x="107868" y="14398"/>
                  <a:pt x="100976" y="15642"/>
                </a:cubicBezTo>
                <a:cubicBezTo>
                  <a:pt x="94604" y="16772"/>
                  <a:pt x="88089" y="17146"/>
                  <a:pt x="81595" y="17146"/>
                </a:cubicBezTo>
                <a:cubicBezTo>
                  <a:pt x="81065" y="17146"/>
                  <a:pt x="80535" y="17143"/>
                  <a:pt x="80005" y="17138"/>
                </a:cubicBezTo>
                <a:cubicBezTo>
                  <a:pt x="69188" y="17028"/>
                  <a:pt x="58383" y="16033"/>
                  <a:pt x="47572" y="16033"/>
                </a:cubicBezTo>
                <a:cubicBezTo>
                  <a:pt x="43933" y="16033"/>
                  <a:pt x="40293" y="16146"/>
                  <a:pt x="36652" y="16443"/>
                </a:cubicBezTo>
                <a:cubicBezTo>
                  <a:pt x="24175" y="17454"/>
                  <a:pt x="12288" y="21649"/>
                  <a:pt x="0" y="23693"/>
                </a:cubicBezTo>
                <a:lnTo>
                  <a:pt x="0" y="31575"/>
                </a:lnTo>
                <a:lnTo>
                  <a:pt x="173351" y="31575"/>
                </a:lnTo>
                <a:lnTo>
                  <a:pt x="173351" y="3"/>
                </a:lnTo>
                <a:cubicBezTo>
                  <a:pt x="173000" y="1"/>
                  <a:pt x="172648" y="0"/>
                  <a:pt x="172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txBox="1">
            <a:spLocks noGrp="1"/>
          </p:cNvSpPr>
          <p:nvPr>
            <p:ph type="title"/>
          </p:nvPr>
        </p:nvSpPr>
        <p:spPr>
          <a:xfrm>
            <a:off x="514650" y="569302"/>
            <a:ext cx="8114700" cy="4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148" name="Google Shape;148;p18"/>
          <p:cNvSpPr txBox="1">
            <a:spLocks noGrp="1"/>
          </p:cNvSpPr>
          <p:nvPr>
            <p:ph type="title" idx="2"/>
          </p:nvPr>
        </p:nvSpPr>
        <p:spPr>
          <a:xfrm>
            <a:off x="881225" y="2927575"/>
            <a:ext cx="2233500" cy="4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49" name="Google Shape;149;p18"/>
          <p:cNvSpPr txBox="1">
            <a:spLocks noGrp="1"/>
          </p:cNvSpPr>
          <p:nvPr>
            <p:ph type="subTitle" idx="1"/>
          </p:nvPr>
        </p:nvSpPr>
        <p:spPr>
          <a:xfrm>
            <a:off x="881225" y="3390775"/>
            <a:ext cx="2233500" cy="95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0" name="Google Shape;150;p18"/>
          <p:cNvSpPr txBox="1">
            <a:spLocks noGrp="1"/>
          </p:cNvSpPr>
          <p:nvPr>
            <p:ph type="title" idx="3"/>
          </p:nvPr>
        </p:nvSpPr>
        <p:spPr>
          <a:xfrm>
            <a:off x="3455250" y="2927575"/>
            <a:ext cx="2233500" cy="4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1" name="Google Shape;151;p18"/>
          <p:cNvSpPr txBox="1">
            <a:spLocks noGrp="1"/>
          </p:cNvSpPr>
          <p:nvPr>
            <p:ph type="subTitle" idx="4"/>
          </p:nvPr>
        </p:nvSpPr>
        <p:spPr>
          <a:xfrm>
            <a:off x="3455250" y="3390775"/>
            <a:ext cx="2233500" cy="95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2" name="Google Shape;152;p18"/>
          <p:cNvSpPr txBox="1">
            <a:spLocks noGrp="1"/>
          </p:cNvSpPr>
          <p:nvPr>
            <p:ph type="title" idx="5"/>
          </p:nvPr>
        </p:nvSpPr>
        <p:spPr>
          <a:xfrm>
            <a:off x="6029275" y="2927575"/>
            <a:ext cx="2233500" cy="46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3" name="Google Shape;153;p18"/>
          <p:cNvSpPr txBox="1">
            <a:spLocks noGrp="1"/>
          </p:cNvSpPr>
          <p:nvPr>
            <p:ph type="subTitle" idx="6"/>
          </p:nvPr>
        </p:nvSpPr>
        <p:spPr>
          <a:xfrm>
            <a:off x="6029275" y="3390775"/>
            <a:ext cx="2233500" cy="95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Architects Daughter"/>
              <a:buNone/>
              <a:defRPr sz="2800" b="1">
                <a:solidFill>
                  <a:schemeClr val="dk1"/>
                </a:solidFill>
                <a:latin typeface="Architects Daughter"/>
                <a:ea typeface="Architects Daughter"/>
                <a:cs typeface="Architects Daughter"/>
                <a:sym typeface="Architects Daughter"/>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Catamaran"/>
              <a:buChar char="●"/>
              <a:defRPr sz="1800">
                <a:solidFill>
                  <a:schemeClr val="dk1"/>
                </a:solidFill>
                <a:latin typeface="Catamaran"/>
                <a:ea typeface="Catamaran"/>
                <a:cs typeface="Catamaran"/>
                <a:sym typeface="Catamaran"/>
              </a:defRPr>
            </a:lvl1pPr>
            <a:lvl2pPr marL="914400" lvl="1"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00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8" r:id="rId4"/>
    <p:sldLayoutId id="2147483659" r:id="rId5"/>
    <p:sldLayoutId id="2147483661" r:id="rId6"/>
    <p:sldLayoutId id="2147483662" r:id="rId7"/>
    <p:sldLayoutId id="2147483663" r:id="rId8"/>
    <p:sldLayoutId id="2147483664" r:id="rId9"/>
    <p:sldLayoutId id="2147483667" r:id="rId10"/>
    <p:sldLayoutId id="2147483678" r:id="rId11"/>
    <p:sldLayoutId id="2147483679" r:id="rId12"/>
    <p:sldLayoutId id="2147483680" r:id="rId13"/>
    <p:sldLayoutId id="214748368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grpSp>
        <p:nvGrpSpPr>
          <p:cNvPr id="267" name="Google Shape;267;p38"/>
          <p:cNvGrpSpPr/>
          <p:nvPr/>
        </p:nvGrpSpPr>
        <p:grpSpPr>
          <a:xfrm>
            <a:off x="1672763" y="502800"/>
            <a:ext cx="5495250" cy="4072498"/>
            <a:chOff x="1773838" y="502800"/>
            <a:chExt cx="5495250" cy="4072498"/>
          </a:xfrm>
        </p:grpSpPr>
        <p:sp>
          <p:nvSpPr>
            <p:cNvPr id="268" name="Google Shape;268;p38"/>
            <p:cNvSpPr/>
            <p:nvPr/>
          </p:nvSpPr>
          <p:spPr>
            <a:xfrm rot="5400000">
              <a:off x="2467376" y="-190739"/>
              <a:ext cx="4007098" cy="5394175"/>
            </a:xfrm>
            <a:custGeom>
              <a:avLst/>
              <a:gdLst/>
              <a:ahLst/>
              <a:cxnLst/>
              <a:rect l="l" t="t" r="r" b="b"/>
              <a:pathLst>
                <a:path w="34278" h="51389" extrusionOk="0">
                  <a:moveTo>
                    <a:pt x="19761" y="1"/>
                  </a:moveTo>
                  <a:cubicBezTo>
                    <a:pt x="16740" y="1"/>
                    <a:pt x="13720" y="151"/>
                    <a:pt x="10711" y="433"/>
                  </a:cubicBezTo>
                  <a:cubicBezTo>
                    <a:pt x="7743" y="724"/>
                    <a:pt x="5017" y="1192"/>
                    <a:pt x="3065" y="3724"/>
                  </a:cubicBezTo>
                  <a:cubicBezTo>
                    <a:pt x="1049" y="6337"/>
                    <a:pt x="1339" y="9983"/>
                    <a:pt x="1533" y="13289"/>
                  </a:cubicBezTo>
                  <a:cubicBezTo>
                    <a:pt x="2033" y="21774"/>
                    <a:pt x="1242" y="30291"/>
                    <a:pt x="388" y="38759"/>
                  </a:cubicBezTo>
                  <a:cubicBezTo>
                    <a:pt x="194" y="40679"/>
                    <a:pt x="0" y="42647"/>
                    <a:pt x="549" y="44486"/>
                  </a:cubicBezTo>
                  <a:cubicBezTo>
                    <a:pt x="2146" y="49825"/>
                    <a:pt x="8146" y="50631"/>
                    <a:pt x="12905" y="51131"/>
                  </a:cubicBezTo>
                  <a:cubicBezTo>
                    <a:pt x="14251" y="51278"/>
                    <a:pt x="15907" y="51389"/>
                    <a:pt x="17690" y="51389"/>
                  </a:cubicBezTo>
                  <a:cubicBezTo>
                    <a:pt x="23724" y="51389"/>
                    <a:pt x="31218" y="50126"/>
                    <a:pt x="33148" y="44760"/>
                  </a:cubicBezTo>
                  <a:cubicBezTo>
                    <a:pt x="34197" y="41824"/>
                    <a:pt x="34277" y="38630"/>
                    <a:pt x="34068" y="35501"/>
                  </a:cubicBezTo>
                  <a:cubicBezTo>
                    <a:pt x="33487" y="26629"/>
                    <a:pt x="32793" y="17596"/>
                    <a:pt x="31132" y="8837"/>
                  </a:cubicBezTo>
                  <a:cubicBezTo>
                    <a:pt x="30471" y="5321"/>
                    <a:pt x="29600" y="1788"/>
                    <a:pt x="25744" y="514"/>
                  </a:cubicBezTo>
                  <a:cubicBezTo>
                    <a:pt x="24567" y="127"/>
                    <a:pt x="23309" y="62"/>
                    <a:pt x="22067" y="30"/>
                  </a:cubicBezTo>
                  <a:cubicBezTo>
                    <a:pt x="21298" y="11"/>
                    <a:pt x="20530" y="1"/>
                    <a:pt x="19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8"/>
            <p:cNvSpPr/>
            <p:nvPr/>
          </p:nvSpPr>
          <p:spPr>
            <a:xfrm rot="5400000">
              <a:off x="2568451" y="-125339"/>
              <a:ext cx="4007098" cy="5394175"/>
            </a:xfrm>
            <a:custGeom>
              <a:avLst/>
              <a:gdLst/>
              <a:ahLst/>
              <a:cxnLst/>
              <a:rect l="l" t="t" r="r" b="b"/>
              <a:pathLst>
                <a:path w="34278" h="51389" extrusionOk="0">
                  <a:moveTo>
                    <a:pt x="19761" y="1"/>
                  </a:moveTo>
                  <a:cubicBezTo>
                    <a:pt x="16740" y="1"/>
                    <a:pt x="13720" y="151"/>
                    <a:pt x="10711" y="433"/>
                  </a:cubicBezTo>
                  <a:cubicBezTo>
                    <a:pt x="7743" y="724"/>
                    <a:pt x="5017" y="1192"/>
                    <a:pt x="3065" y="3724"/>
                  </a:cubicBezTo>
                  <a:cubicBezTo>
                    <a:pt x="1049" y="6337"/>
                    <a:pt x="1339" y="9983"/>
                    <a:pt x="1533" y="13289"/>
                  </a:cubicBezTo>
                  <a:cubicBezTo>
                    <a:pt x="2033" y="21774"/>
                    <a:pt x="1242" y="30291"/>
                    <a:pt x="388" y="38759"/>
                  </a:cubicBezTo>
                  <a:cubicBezTo>
                    <a:pt x="194" y="40679"/>
                    <a:pt x="0" y="42647"/>
                    <a:pt x="549" y="44486"/>
                  </a:cubicBezTo>
                  <a:cubicBezTo>
                    <a:pt x="2146" y="49825"/>
                    <a:pt x="8146" y="50631"/>
                    <a:pt x="12905" y="51131"/>
                  </a:cubicBezTo>
                  <a:cubicBezTo>
                    <a:pt x="14251" y="51278"/>
                    <a:pt x="15907" y="51389"/>
                    <a:pt x="17690" y="51389"/>
                  </a:cubicBezTo>
                  <a:cubicBezTo>
                    <a:pt x="23724" y="51389"/>
                    <a:pt x="31218" y="50126"/>
                    <a:pt x="33148" y="44760"/>
                  </a:cubicBezTo>
                  <a:cubicBezTo>
                    <a:pt x="34197" y="41824"/>
                    <a:pt x="34277" y="38630"/>
                    <a:pt x="34068" y="35501"/>
                  </a:cubicBezTo>
                  <a:cubicBezTo>
                    <a:pt x="33487" y="26629"/>
                    <a:pt x="32793" y="17596"/>
                    <a:pt x="31132" y="8837"/>
                  </a:cubicBezTo>
                  <a:cubicBezTo>
                    <a:pt x="30471" y="5321"/>
                    <a:pt x="29600" y="1788"/>
                    <a:pt x="25744" y="514"/>
                  </a:cubicBezTo>
                  <a:cubicBezTo>
                    <a:pt x="24567" y="127"/>
                    <a:pt x="23309" y="62"/>
                    <a:pt x="22067" y="30"/>
                  </a:cubicBezTo>
                  <a:cubicBezTo>
                    <a:pt x="21298" y="11"/>
                    <a:pt x="20530" y="1"/>
                    <a:pt x="197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CuadroTexto 5">
            <a:extLst>
              <a:ext uri="{FF2B5EF4-FFF2-40B4-BE49-F238E27FC236}">
                <a16:creationId xmlns:a16="http://schemas.microsoft.com/office/drawing/2014/main" id="{F93F18D8-5797-4BF3-BE35-A698557E07D3}"/>
              </a:ext>
            </a:extLst>
          </p:cNvPr>
          <p:cNvSpPr txBox="1"/>
          <p:nvPr/>
        </p:nvSpPr>
        <p:spPr>
          <a:xfrm>
            <a:off x="2751511" y="2141576"/>
            <a:ext cx="4618652" cy="307777"/>
          </a:xfrm>
          <a:prstGeom prst="rect">
            <a:avLst/>
          </a:prstGeom>
          <a:noFill/>
        </p:spPr>
        <p:txBody>
          <a:bodyPr wrap="square">
            <a:spAutoFit/>
          </a:bodyPr>
          <a:lstStyle/>
          <a:p>
            <a:r>
              <a:rPr lang="es-ES_tradnl" sz="1400" b="1" u="sng" dirty="0">
                <a:effectLst/>
                <a:latin typeface="Arial" panose="020B0604020202020204" pitchFamily="34" charset="0"/>
                <a:ea typeface="Times New Roman" panose="02020603050405020304" pitchFamily="18" charset="0"/>
              </a:rPr>
              <a:t>¿Cómo se producen los sismos? </a:t>
            </a:r>
            <a:endParaRPr lang="es-C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4" name="Rectangle 4">
            <a:extLst>
              <a:ext uri="{FF2B5EF4-FFF2-40B4-BE49-F238E27FC236}">
                <a16:creationId xmlns:a16="http://schemas.microsoft.com/office/drawing/2014/main" id="{09F720C6-5494-4B7D-A6FA-4A28CF53F314}"/>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5" name="CuadroTexto 4">
            <a:extLst>
              <a:ext uri="{FF2B5EF4-FFF2-40B4-BE49-F238E27FC236}">
                <a16:creationId xmlns:a16="http://schemas.microsoft.com/office/drawing/2014/main" id="{ACBCBD69-4998-43D3-9BFB-1465A7312BA1}"/>
              </a:ext>
            </a:extLst>
          </p:cNvPr>
          <p:cNvSpPr txBox="1"/>
          <p:nvPr/>
        </p:nvSpPr>
        <p:spPr>
          <a:xfrm>
            <a:off x="457199" y="506160"/>
            <a:ext cx="4609322" cy="1562928"/>
          </a:xfrm>
          <a:prstGeom prst="rect">
            <a:avLst/>
          </a:prstGeom>
          <a:noFill/>
        </p:spPr>
        <p:txBody>
          <a:bodyPr wrap="square">
            <a:spAutoFit/>
          </a:bodyPr>
          <a:lstStyle/>
          <a:p>
            <a:pPr algn="just">
              <a:lnSpc>
                <a:spcPct val="115000"/>
              </a:lnSpc>
              <a:spcAft>
                <a:spcPts val="1000"/>
              </a:spcAft>
            </a:pPr>
            <a:r>
              <a:rPr lang="es-US" sz="1400" b="1" dirty="0">
                <a:effectLst/>
                <a:latin typeface="Arial" panose="020B0604020202020204" pitchFamily="34" charset="0"/>
                <a:ea typeface="Times New Roman" panose="02020603050405020304" pitchFamily="18" charset="0"/>
                <a:cs typeface="Times New Roman" panose="02020603050405020304" pitchFamily="18" charset="0"/>
              </a:rPr>
              <a:t>OBJETIVO DE APRENDIZAJE (U2 OA 9)</a:t>
            </a:r>
            <a:r>
              <a:rPr lang="es-US" sz="1400" dirty="0">
                <a:effectLst/>
                <a:latin typeface="Arial" panose="020B0604020202020204" pitchFamily="34" charset="0"/>
                <a:ea typeface="Times New Roman" panose="02020603050405020304" pitchFamily="18" charset="0"/>
                <a:cs typeface="Times New Roman" panose="02020603050405020304" pitchFamily="18" charset="0"/>
              </a:rPr>
              <a:t>: Explicar, con el modelo de la tectónica de placas, los patrones de distribución de la actividad geológica (volcanes y sismos), los tipos de interacción entre las placas (convergente, divergente y transformante) y su importancia en la teoría de la deriva continental.</a:t>
            </a:r>
            <a:endParaRPr lang="es-CL"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AutoShape 159">
            <a:extLst>
              <a:ext uri="{FF2B5EF4-FFF2-40B4-BE49-F238E27FC236}">
                <a16:creationId xmlns:a16="http://schemas.microsoft.com/office/drawing/2014/main" id="{2E3DBE4D-FA58-41C9-B9BA-5FAD41C3F838}"/>
              </a:ext>
            </a:extLst>
          </p:cNvPr>
          <p:cNvSpPr>
            <a:spLocks noChangeArrowheads="1"/>
          </p:cNvSpPr>
          <p:nvPr/>
        </p:nvSpPr>
        <p:spPr bwMode="auto">
          <a:xfrm>
            <a:off x="2004233" y="2792185"/>
            <a:ext cx="6124575" cy="523875"/>
          </a:xfrm>
          <a:prstGeom prst="roundRect">
            <a:avLst>
              <a:gd name="adj" fmla="val 16667"/>
            </a:avLst>
          </a:prstGeom>
          <a:solidFill>
            <a:srgbClr val="C0C0C0">
              <a:alpha val="50000"/>
            </a:srgbClr>
          </a:solidFill>
          <a:ln w="9525">
            <a:solidFill>
              <a:srgbClr val="000000"/>
            </a:solidFill>
            <a:round/>
            <a:headEnd/>
            <a:tailEnd/>
          </a:ln>
        </p:spPr>
        <p:txBody>
          <a:bodyPr rot="0" vert="horz" wrap="square" lIns="91440" tIns="45720" rIns="91440" bIns="45720" anchor="t" anchorCtr="0" upright="1">
            <a:noAutofit/>
          </a:bodyPr>
          <a:lstStyle/>
          <a:p>
            <a:pPr algn="ctr">
              <a:lnSpc>
                <a:spcPct val="115000"/>
              </a:lnSpc>
              <a:spcAft>
                <a:spcPts val="1000"/>
              </a:spcAft>
            </a:pPr>
            <a:r>
              <a:rPr lang="es-US" sz="1100" b="1">
                <a:effectLst/>
                <a:latin typeface="Arial" panose="020B0604020202020204" pitchFamily="34" charset="0"/>
                <a:ea typeface="Times New Roman" panose="02020603050405020304" pitchFamily="18" charset="0"/>
                <a:cs typeface="Times New Roman" panose="02020603050405020304" pitchFamily="18" charset="0"/>
              </a:rPr>
              <a:t>Conceptos Clave: </a:t>
            </a:r>
            <a:r>
              <a:rPr lang="es-US" sz="1200">
                <a:effectLst/>
                <a:latin typeface="Arial" panose="020B0604020202020204" pitchFamily="34" charset="0"/>
                <a:ea typeface="Times New Roman" panose="02020603050405020304" pitchFamily="18" charset="0"/>
                <a:cs typeface="Times New Roman" panose="02020603050405020304" pitchFamily="18" charset="0"/>
              </a:rPr>
              <a:t>Tectónica de placas - Interacciones convergente, divergente y transformante - Deriva continental</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sp>
        <p:nvSpPr>
          <p:cNvPr id="4" name="AutoShape 160">
            <a:extLst>
              <a:ext uri="{FF2B5EF4-FFF2-40B4-BE49-F238E27FC236}">
                <a16:creationId xmlns:a16="http://schemas.microsoft.com/office/drawing/2014/main" id="{22D08317-6A78-4819-9BCC-FEC7BF4922F3}"/>
              </a:ext>
            </a:extLst>
          </p:cNvPr>
          <p:cNvSpPr>
            <a:spLocks noChangeArrowheads="1"/>
          </p:cNvSpPr>
          <p:nvPr/>
        </p:nvSpPr>
        <p:spPr bwMode="auto">
          <a:xfrm>
            <a:off x="0" y="480685"/>
            <a:ext cx="7876884" cy="961390"/>
          </a:xfrm>
          <a:prstGeom prst="roundRect">
            <a:avLst>
              <a:gd name="adj" fmla="val 16667"/>
            </a:avLst>
          </a:prstGeom>
          <a:solidFill>
            <a:srgbClr val="C0C0C0">
              <a:alpha val="50000"/>
            </a:srgbClr>
          </a:solidFill>
          <a:ln w="9525">
            <a:solidFill>
              <a:srgbClr val="000000"/>
            </a:solidFill>
            <a:round/>
            <a:headEnd/>
            <a:tailEnd/>
          </a:ln>
        </p:spPr>
        <p:txBody>
          <a:bodyPr rot="0" vert="horz" wrap="square" lIns="91440" tIns="45720" rIns="91440" bIns="45720" anchor="t" anchorCtr="0" upright="1">
            <a:noAutofit/>
          </a:bodyPr>
          <a:lstStyle/>
          <a:p>
            <a:pPr>
              <a:lnSpc>
                <a:spcPct val="115000"/>
              </a:lnSpc>
              <a:spcAft>
                <a:spcPts val="1000"/>
              </a:spcAft>
            </a:pPr>
            <a:r>
              <a:rPr lang="es-US" sz="1200" b="1" dirty="0">
                <a:effectLst/>
                <a:latin typeface="Arial" panose="020B0604020202020204" pitchFamily="34" charset="0"/>
                <a:ea typeface="Times New Roman" panose="02020603050405020304" pitchFamily="18" charset="0"/>
                <a:cs typeface="Times New Roman" panose="02020603050405020304" pitchFamily="18" charset="0"/>
              </a:rPr>
              <a:t>INICIO:  Observar y plantear preguntas / Comprender</a:t>
            </a:r>
            <a:endParaRPr lang="es-CL"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s-US" sz="1200" b="1" dirty="0">
                <a:effectLst/>
                <a:latin typeface="Arial" panose="020B0604020202020204" pitchFamily="34" charset="0"/>
                <a:ea typeface="Times New Roman" panose="02020603050405020304" pitchFamily="18" charset="0"/>
                <a:cs typeface="Times New Roman" panose="02020603050405020304" pitchFamily="18" charset="0"/>
              </a:rPr>
              <a:t>Habilidades: Formular y fundamentar hipótesis comprobables, basándose en conocimiento científico.</a:t>
            </a:r>
            <a:endParaRPr lang="es-CL"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id="{4E975AE6-F748-4851-9AA8-F675B46F1CCE}"/>
              </a:ext>
            </a:extLst>
          </p:cNvPr>
          <p:cNvSpPr>
            <a:spLocks noChangeArrowheads="1"/>
          </p:cNvSpPr>
          <p:nvPr/>
        </p:nvSpPr>
        <p:spPr bwMode="auto">
          <a:xfrm>
            <a:off x="378482" y="1449345"/>
            <a:ext cx="9837640" cy="627288"/>
          </a:xfrm>
          <a:prstGeom prst="rect">
            <a:avLst/>
          </a:prstGeom>
          <a:noFill/>
        </p:spPr>
        <p:txBody>
          <a:bodyPr wrap="square">
            <a:spAutoFit/>
          </a:bodyPr>
          <a:lstStyle/>
          <a:p>
            <a:pPr>
              <a:lnSpc>
                <a:spcPct val="115000"/>
              </a:lnSpc>
              <a:spcAft>
                <a:spcPts val="1000"/>
              </a:spcAft>
            </a:pPr>
            <a:r>
              <a:rPr lang="es-ES_tradnl" altLang="es-CL" sz="1200" b="1" dirty="0">
                <a:latin typeface="Arial" panose="020B0604020202020204" pitchFamily="34" charset="0"/>
                <a:ea typeface="Times New Roman" panose="02020603050405020304" pitchFamily="18" charset="0"/>
                <a:cs typeface="Times New Roman" panose="02020603050405020304" pitchFamily="18" charset="0"/>
              </a:rPr>
              <a:t>Analiza el siguiente texto.         </a:t>
            </a:r>
            <a:r>
              <a:rPr lang="es-CL" altLang="es-CL" sz="1200" b="1" dirty="0">
                <a:latin typeface="Arial" panose="020B0604020202020204" pitchFamily="34" charset="0"/>
                <a:ea typeface="Times New Roman" panose="02020603050405020304" pitchFamily="18" charset="0"/>
                <a:cs typeface="Times New Roman" panose="02020603050405020304" pitchFamily="18" charset="0"/>
              </a:rPr>
              <a:t>  </a:t>
            </a:r>
          </a:p>
          <a:p>
            <a:pPr>
              <a:lnSpc>
                <a:spcPct val="115000"/>
              </a:lnSpc>
              <a:spcAft>
                <a:spcPts val="1000"/>
              </a:spcAft>
            </a:pPr>
            <a:endParaRPr lang="es-CL" altLang="es-CL" sz="1200" b="1"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2049" name="Imagen 59" descr="http://www.unionjalisco.mx/sites/default/files/imagecache/v2_660x370/sismochile%201_0.jpg">
            <a:extLst>
              <a:ext uri="{FF2B5EF4-FFF2-40B4-BE49-F238E27FC236}">
                <a16:creationId xmlns:a16="http://schemas.microsoft.com/office/drawing/2014/main" id="{FB9D861A-3DEE-48A2-9587-B4E17E4981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82" y="1915021"/>
            <a:ext cx="2257425" cy="12652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90313977-73D9-4D7B-B33B-A790B5CD488A}"/>
              </a:ext>
            </a:extLst>
          </p:cNvPr>
          <p:cNvSpPr>
            <a:spLocks noChangeArrowheads="1"/>
          </p:cNvSpPr>
          <p:nvPr/>
        </p:nvSpPr>
        <p:spPr bwMode="auto">
          <a:xfrm>
            <a:off x="2726038" y="1500888"/>
            <a:ext cx="5876786" cy="1985608"/>
          </a:xfrm>
          <a:prstGeom prst="rect">
            <a:avLst/>
          </a:prstGeom>
          <a:noFill/>
        </p:spPr>
        <p:txBody>
          <a:bodyPr wrap="square">
            <a:spAutoFit/>
          </a:bodyPr>
          <a:lstStyle/>
          <a:p>
            <a:pPr>
              <a:lnSpc>
                <a:spcPct val="115000"/>
              </a:lnSpc>
              <a:spcAft>
                <a:spcPts val="1000"/>
              </a:spcAft>
            </a:pPr>
            <a:r>
              <a:rPr lang="es-ES_tradnl" altLang="es-CL" sz="1200" b="1" dirty="0">
                <a:latin typeface="Arial" panose="020B0604020202020204" pitchFamily="34" charset="0"/>
                <a:ea typeface="Times New Roman" panose="02020603050405020304" pitchFamily="18" charset="0"/>
                <a:cs typeface="Times New Roman" panose="02020603050405020304" pitchFamily="18" charset="0"/>
              </a:rPr>
              <a:t>El terremoto de Chile de 2010 (conocido como  27F) fue un sismo ocurrido a las 03:34 hora local del sábado 27 de febrero de 2010, que alcanzó una magnitud de 8,8. El epicentro se ubicó en el mar chileno, frente a las localidades de </a:t>
            </a:r>
            <a:r>
              <a:rPr lang="es-ES_tradnl" altLang="es-CL" sz="1200" b="1" dirty="0" err="1">
                <a:latin typeface="Arial" panose="020B0604020202020204" pitchFamily="34" charset="0"/>
                <a:ea typeface="Times New Roman" panose="02020603050405020304" pitchFamily="18" charset="0"/>
                <a:cs typeface="Times New Roman" panose="02020603050405020304" pitchFamily="18" charset="0"/>
              </a:rPr>
              <a:t>Curanipe</a:t>
            </a:r>
            <a:r>
              <a:rPr lang="es-ES_tradnl" altLang="es-CL" sz="1200" b="1" dirty="0">
                <a:latin typeface="Arial" panose="020B0604020202020204" pitchFamily="34" charset="0"/>
                <a:ea typeface="Times New Roman" panose="02020603050405020304" pitchFamily="18" charset="0"/>
                <a:cs typeface="Times New Roman" panose="02020603050405020304" pitchFamily="18" charset="0"/>
              </a:rPr>
              <a:t> y Cobquecura, cerca de 150 kilómetros al noroeste de Concepción y a 63 kilómetros al suroeste de Cauquenes, y a 30,1 kilómetros de profundidad bajo la corteza terrestre. El sismo tuvo una duración máxima de 4 minutos en las zonas cercanas al epicentro, y más de 2 minutos en la capital. Fue percibido en gran parte del Cono Sur con diversas intensidades, en lugares como Buenos Aires y São Paulo por el oriente. </a:t>
            </a:r>
          </a:p>
        </p:txBody>
      </p:sp>
      <p:sp>
        <p:nvSpPr>
          <p:cNvPr id="9" name="CuadroTexto 8">
            <a:extLst>
              <a:ext uri="{FF2B5EF4-FFF2-40B4-BE49-F238E27FC236}">
                <a16:creationId xmlns:a16="http://schemas.microsoft.com/office/drawing/2014/main" id="{91AB4C3A-93BA-4276-B695-C93E9730ED10}"/>
              </a:ext>
            </a:extLst>
          </p:cNvPr>
          <p:cNvSpPr txBox="1"/>
          <p:nvPr/>
        </p:nvSpPr>
        <p:spPr>
          <a:xfrm>
            <a:off x="1133670" y="3239071"/>
            <a:ext cx="7469154" cy="1828129"/>
          </a:xfrm>
          <a:prstGeom prst="rect">
            <a:avLst/>
          </a:prstGeom>
          <a:noFill/>
        </p:spPr>
        <p:txBody>
          <a:bodyPr wrap="square">
            <a:spAutoFit/>
          </a:bodyPr>
          <a:lstStyle/>
          <a:p>
            <a:pPr>
              <a:lnSpc>
                <a:spcPct val="115000"/>
              </a:lnSpc>
              <a:spcAft>
                <a:spcPts val="1000"/>
              </a:spcAft>
            </a:pPr>
            <a:r>
              <a:rPr lang="es-ES_tradnl" sz="1400" b="1" dirty="0">
                <a:effectLst/>
                <a:latin typeface="Arial" panose="020B0604020202020204" pitchFamily="34" charset="0"/>
                <a:ea typeface="Times New Roman" panose="02020603050405020304" pitchFamily="18" charset="0"/>
                <a:cs typeface="Times New Roman" panose="02020603050405020304" pitchFamily="18" charset="0"/>
              </a:rPr>
              <a:t>Responde:</a:t>
            </a:r>
            <a:endParaRPr lang="es-CL"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s-ES_tradnl" sz="1400" dirty="0">
                <a:effectLst/>
                <a:latin typeface="Arial" panose="020B0604020202020204" pitchFamily="34" charset="0"/>
                <a:ea typeface="Times New Roman" panose="02020603050405020304" pitchFamily="18" charset="0"/>
                <a:cs typeface="Times New Roman" panose="02020603050405020304" pitchFamily="18" charset="0"/>
              </a:rPr>
              <a:t>¿Por qué se producen los sismos? ¿Hay diferencias con un terremoto?</a:t>
            </a:r>
            <a:endParaRPr lang="es-CL"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s-ES_tradnl" sz="1400" dirty="0">
                <a:effectLst/>
                <a:latin typeface="Arial" panose="020B0604020202020204" pitchFamily="34" charset="0"/>
                <a:ea typeface="Times New Roman" panose="02020603050405020304" pitchFamily="18" charset="0"/>
                <a:cs typeface="Times New Roman" panose="02020603050405020304" pitchFamily="18" charset="0"/>
              </a:rPr>
              <a:t>¿Qué nos indica el epicentro?</a:t>
            </a:r>
            <a:endParaRPr lang="es-CL"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s-ES_tradnl" sz="1400" dirty="0">
                <a:effectLst/>
                <a:latin typeface="Arial" panose="020B0604020202020204" pitchFamily="34" charset="0"/>
                <a:ea typeface="Times New Roman" panose="02020603050405020304" pitchFamily="18" charset="0"/>
                <a:cs typeface="Times New Roman" panose="02020603050405020304" pitchFamily="18" charset="0"/>
              </a:rPr>
              <a:t>¿Conoces este edificio ubicado en Concepción? ¿Qué fue lo que sucedió?</a:t>
            </a:r>
            <a:endParaRPr lang="es-CL"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s-ES_tradnl" sz="1400" dirty="0">
                <a:effectLst/>
                <a:latin typeface="Arial" panose="020B0604020202020204" pitchFamily="34" charset="0"/>
                <a:ea typeface="Times New Roman" panose="02020603050405020304" pitchFamily="18" charset="0"/>
                <a:cs typeface="Times New Roman" panose="02020603050405020304" pitchFamily="18" charset="0"/>
              </a:rPr>
              <a:t>¿Cómo lo viviste tú? </a:t>
            </a:r>
            <a:endParaRPr lang="es-CL"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4" name="AutoShape 160">
            <a:extLst>
              <a:ext uri="{FF2B5EF4-FFF2-40B4-BE49-F238E27FC236}">
                <a16:creationId xmlns:a16="http://schemas.microsoft.com/office/drawing/2014/main" id="{EC8098C1-4AE1-4ADF-A903-43EE54BBCD76}"/>
              </a:ext>
            </a:extLst>
          </p:cNvPr>
          <p:cNvSpPr>
            <a:spLocks noChangeArrowheads="1"/>
          </p:cNvSpPr>
          <p:nvPr/>
        </p:nvSpPr>
        <p:spPr bwMode="auto">
          <a:xfrm>
            <a:off x="242733" y="174664"/>
            <a:ext cx="8640010" cy="949960"/>
          </a:xfrm>
          <a:prstGeom prst="roundRect">
            <a:avLst>
              <a:gd name="adj" fmla="val 16667"/>
            </a:avLst>
          </a:prstGeom>
          <a:solidFill>
            <a:srgbClr val="C0C0C0">
              <a:alpha val="50000"/>
            </a:srgbClr>
          </a:solidFill>
          <a:ln w="9525">
            <a:solidFill>
              <a:srgbClr val="000000"/>
            </a:solidFill>
            <a:round/>
            <a:headEnd/>
            <a:tailEnd/>
          </a:ln>
        </p:spPr>
        <p:txBody>
          <a:bodyPr rot="0" vert="horz" wrap="square" lIns="91440" tIns="45720" rIns="91440" bIns="45720" anchor="t" anchorCtr="0" upright="1">
            <a:noAutofit/>
          </a:bodyPr>
          <a:lstStyle/>
          <a:p>
            <a:pPr>
              <a:lnSpc>
                <a:spcPct val="115000"/>
              </a:lnSpc>
              <a:spcAft>
                <a:spcPts val="1000"/>
              </a:spcAft>
            </a:pPr>
            <a:r>
              <a:rPr lang="es-US" sz="1100" b="1">
                <a:effectLst/>
                <a:latin typeface="Arial" panose="020B0604020202020204" pitchFamily="34" charset="0"/>
                <a:ea typeface="Times New Roman" panose="02020603050405020304" pitchFamily="18" charset="0"/>
                <a:cs typeface="Times New Roman" panose="02020603050405020304" pitchFamily="18" charset="0"/>
              </a:rPr>
              <a:t>DESARROLLO:  Observar y plantear preguntas / Comprender</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s-US" sz="1100" b="1">
                <a:effectLst/>
                <a:latin typeface="Arial" panose="020B0604020202020204" pitchFamily="34" charset="0"/>
                <a:ea typeface="Times New Roman" panose="02020603050405020304" pitchFamily="18" charset="0"/>
                <a:cs typeface="Times New Roman" panose="02020603050405020304" pitchFamily="18" charset="0"/>
              </a:rPr>
              <a:t>Habilidades: Observar y describir detalladamente las características de objetos, procesos y fenómenos del mundo natural y tecnológico, usando los sentidos.</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id="{8A9292AE-A40B-4AE0-9FC9-BFE8F7CC4C3A}"/>
              </a:ext>
            </a:extLst>
          </p:cNvPr>
          <p:cNvSpPr>
            <a:spLocks noChangeArrowheads="1"/>
          </p:cNvSpPr>
          <p:nvPr/>
        </p:nvSpPr>
        <p:spPr bwMode="auto">
          <a:xfrm>
            <a:off x="242733" y="1177661"/>
            <a:ext cx="18469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CL" sz="1200" b="0" i="0" u="none" strike="noStrike" cap="none" normalizeH="0" baseline="0" dirty="0">
                <a:ln>
                  <a:noFill/>
                </a:ln>
                <a:solidFill>
                  <a:srgbClr val="080808"/>
                </a:solidFill>
                <a:effectLst/>
                <a:latin typeface="Arial" panose="020B0604020202020204" pitchFamily="34" charset="0"/>
                <a:ea typeface="Times New Roman" panose="02020603050405020304" pitchFamily="18" charset="0"/>
                <a:cs typeface="Arial" panose="020B0604020202020204" pitchFamily="34" charset="0"/>
              </a:rPr>
              <a:t>Observa la imagen de la</a:t>
            </a:r>
            <a:endParaRPr kumimoji="0" lang="es-ES_tradnl" altLang="es-CL" sz="1800" b="0" i="0" u="none" strike="noStrike" cap="none" normalizeH="0" baseline="0" dirty="0">
              <a:ln>
                <a:noFill/>
              </a:ln>
              <a:solidFill>
                <a:srgbClr val="080808"/>
              </a:solidFill>
              <a:effectLst/>
              <a:latin typeface="Arial" panose="020B0604020202020204" pitchFamily="34" charset="0"/>
            </a:endParaRPr>
          </a:p>
        </p:txBody>
      </p:sp>
      <p:pic>
        <p:nvPicPr>
          <p:cNvPr id="3073" name="Imagen 475" descr="http://www.venelogia.com/uploads/2012/placas003.jpg">
            <a:extLst>
              <a:ext uri="{FF2B5EF4-FFF2-40B4-BE49-F238E27FC236}">
                <a16:creationId xmlns:a16="http://schemas.microsoft.com/office/drawing/2014/main" id="{F3BC6104-4929-4AA1-B62C-4DA8145AB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027819"/>
            <a:ext cx="3874666" cy="37949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067EF899-2DCC-4DE9-A62D-93423D39CCB1}"/>
              </a:ext>
            </a:extLst>
          </p:cNvPr>
          <p:cNvSpPr>
            <a:spLocks noChangeArrowheads="1"/>
          </p:cNvSpPr>
          <p:nvPr/>
        </p:nvSpPr>
        <p:spPr bwMode="auto">
          <a:xfrm>
            <a:off x="1959292" y="1184366"/>
            <a:ext cx="23141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CL" sz="1200" b="0" i="0" u="none" strike="noStrike" cap="none" normalizeH="0" baseline="0" dirty="0">
                <a:ln>
                  <a:noFill/>
                </a:ln>
                <a:solidFill>
                  <a:srgbClr val="080808"/>
                </a:solidFill>
                <a:effectLst/>
                <a:latin typeface="Arial" panose="020B0604020202020204" pitchFamily="34" charset="0"/>
                <a:ea typeface="Times New Roman" panose="02020603050405020304" pitchFamily="18" charset="0"/>
                <a:cs typeface="Arial" panose="020B0604020202020204" pitchFamily="34" charset="0"/>
              </a:rPr>
              <a:t> teoría de la deriva continental. </a:t>
            </a:r>
            <a:endParaRPr kumimoji="0" lang="es-ES_tradnl" altLang="es-CL" sz="1800" b="0" i="0" u="none" strike="noStrike" cap="none" normalizeH="0" baseline="0" dirty="0">
              <a:ln>
                <a:noFill/>
              </a:ln>
              <a:solidFill>
                <a:srgbClr val="080808"/>
              </a:solidFill>
              <a:effectLst/>
              <a:latin typeface="Arial" panose="020B0604020202020204" pitchFamily="34" charset="0"/>
            </a:endParaRPr>
          </a:p>
        </p:txBody>
      </p:sp>
      <p:sp>
        <p:nvSpPr>
          <p:cNvPr id="9" name="CuadroTexto 8">
            <a:extLst>
              <a:ext uri="{FF2B5EF4-FFF2-40B4-BE49-F238E27FC236}">
                <a16:creationId xmlns:a16="http://schemas.microsoft.com/office/drawing/2014/main" id="{4AFE4072-DB9E-43DA-9A9C-C69DEFFE2984}"/>
              </a:ext>
            </a:extLst>
          </p:cNvPr>
          <p:cNvSpPr txBox="1"/>
          <p:nvPr/>
        </p:nvSpPr>
        <p:spPr>
          <a:xfrm>
            <a:off x="298648" y="2668852"/>
            <a:ext cx="4618652" cy="1067408"/>
          </a:xfrm>
          <a:prstGeom prst="rect">
            <a:avLst/>
          </a:prstGeom>
          <a:noFill/>
        </p:spPr>
        <p:txBody>
          <a:bodyPr wrap="square">
            <a:spAutoFit/>
          </a:bodyPr>
          <a:lstStyle/>
          <a:p>
            <a:pPr marL="342900" lvl="0" indent="-342900">
              <a:lnSpc>
                <a:spcPct val="115000"/>
              </a:lnSpc>
              <a:buFont typeface="Symbol" panose="05050102010706020507" pitchFamily="18" charset="2"/>
              <a:buChar char=""/>
            </a:pPr>
            <a:r>
              <a:rPr lang="es-ES_tradnl" sz="1400" dirty="0">
                <a:effectLst/>
                <a:latin typeface="Arial" panose="020B0604020202020204" pitchFamily="34" charset="0"/>
                <a:ea typeface="Times New Roman" panose="02020603050405020304" pitchFamily="18" charset="0"/>
                <a:cs typeface="Times New Roman" panose="02020603050405020304" pitchFamily="18" charset="0"/>
              </a:rPr>
              <a:t>¿Qué información nos entrega esta imagen?</a:t>
            </a:r>
            <a:endParaRPr lang="es-CL"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s-ES_tradnl" sz="1400" dirty="0">
                <a:effectLst/>
                <a:latin typeface="Arial" panose="020B0604020202020204" pitchFamily="34" charset="0"/>
                <a:ea typeface="Times New Roman" panose="02020603050405020304" pitchFamily="18" charset="0"/>
                <a:cs typeface="Times New Roman" panose="02020603050405020304" pitchFamily="18" charset="0"/>
              </a:rPr>
              <a:t>¿Cómo se formaron los continentes?</a:t>
            </a:r>
            <a:endParaRPr lang="es-CL"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s-ES_tradnl" sz="1400" dirty="0">
                <a:effectLst/>
                <a:latin typeface="Arial" panose="020B0604020202020204" pitchFamily="34" charset="0"/>
                <a:ea typeface="Times New Roman" panose="02020603050405020304" pitchFamily="18" charset="0"/>
                <a:cs typeface="Times New Roman" panose="02020603050405020304" pitchFamily="18" charset="0"/>
              </a:rPr>
              <a:t>¿Qué relación posee la formación de continentes y las placas tectónicas de la Tierra?</a:t>
            </a:r>
            <a:endParaRPr lang="es-CL"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69"/>
        <p:cNvGrpSpPr/>
        <p:nvPr/>
      </p:nvGrpSpPr>
      <p:grpSpPr>
        <a:xfrm>
          <a:off x="0" y="0"/>
          <a:ext cx="0" cy="0"/>
          <a:chOff x="0" y="0"/>
          <a:chExt cx="0" cy="0"/>
        </a:xfrm>
      </p:grpSpPr>
      <p:sp>
        <p:nvSpPr>
          <p:cNvPr id="3" name="CuadroTexto 2">
            <a:extLst>
              <a:ext uri="{FF2B5EF4-FFF2-40B4-BE49-F238E27FC236}">
                <a16:creationId xmlns:a16="http://schemas.microsoft.com/office/drawing/2014/main" id="{FE0DF4B6-DC2C-4673-B23F-E2ADB1343B36}"/>
              </a:ext>
            </a:extLst>
          </p:cNvPr>
          <p:cNvSpPr txBox="1"/>
          <p:nvPr/>
        </p:nvSpPr>
        <p:spPr>
          <a:xfrm>
            <a:off x="1511559" y="192499"/>
            <a:ext cx="4665306" cy="324128"/>
          </a:xfrm>
          <a:prstGeom prst="rect">
            <a:avLst/>
          </a:prstGeom>
          <a:noFill/>
        </p:spPr>
        <p:txBody>
          <a:bodyPr wrap="square">
            <a:spAutoFit/>
          </a:bodyPr>
          <a:lstStyle/>
          <a:p>
            <a:pPr>
              <a:lnSpc>
                <a:spcPct val="115000"/>
              </a:lnSpc>
              <a:spcAft>
                <a:spcPts val="1000"/>
              </a:spcAft>
            </a:pPr>
            <a:r>
              <a:rPr lang="es-ES_tradnl" sz="1400" dirty="0">
                <a:effectLst/>
                <a:latin typeface="Arial" panose="020B0604020202020204" pitchFamily="34" charset="0"/>
                <a:ea typeface="Times New Roman" panose="02020603050405020304" pitchFamily="18" charset="0"/>
                <a:cs typeface="Times New Roman" panose="02020603050405020304" pitchFamily="18" charset="0"/>
              </a:rPr>
              <a:t>Lee el siguiente texto y responde.</a:t>
            </a:r>
            <a:endParaRPr lang="es-CL"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916C263B-7750-4D45-8AA9-0F54211AFB6C}"/>
              </a:ext>
            </a:extLst>
          </p:cNvPr>
          <p:cNvPicPr/>
          <p:nvPr/>
        </p:nvPicPr>
        <p:blipFill>
          <a:blip r:embed="rId3">
            <a:extLst>
              <a:ext uri="{28A0092B-C50C-407E-A947-70E740481C1C}">
                <a14:useLocalDpi xmlns:a14="http://schemas.microsoft.com/office/drawing/2010/main" val="0"/>
              </a:ext>
            </a:extLst>
          </a:blip>
          <a:stretch>
            <a:fillRect/>
          </a:stretch>
        </p:blipFill>
        <p:spPr>
          <a:xfrm>
            <a:off x="1511559" y="756835"/>
            <a:ext cx="3796665" cy="2510155"/>
          </a:xfrm>
          <a:prstGeom prst="rect">
            <a:avLst/>
          </a:prstGeom>
        </p:spPr>
      </p:pic>
      <p:sp>
        <p:nvSpPr>
          <p:cNvPr id="9" name="Rectángulo redondeado 1">
            <a:extLst>
              <a:ext uri="{FF2B5EF4-FFF2-40B4-BE49-F238E27FC236}">
                <a16:creationId xmlns:a16="http://schemas.microsoft.com/office/drawing/2014/main" id="{0EA94B6E-2978-49B9-A6D2-E11EAFDB652A}"/>
              </a:ext>
            </a:extLst>
          </p:cNvPr>
          <p:cNvSpPr/>
          <p:nvPr/>
        </p:nvSpPr>
        <p:spPr>
          <a:xfrm>
            <a:off x="5982912" y="1164357"/>
            <a:ext cx="2030095" cy="2710180"/>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CL" sz="1100">
                <a:effectLst/>
                <a:latin typeface="Arial" panose="020B0604020202020204" pitchFamily="34" charset="0"/>
                <a:ea typeface="Times New Roman" panose="02020603050405020304" pitchFamily="18" charset="0"/>
                <a:cs typeface="Times New Roman" panose="02020603050405020304" pitchFamily="18" charset="0"/>
              </a:rPr>
              <a:t>La gran mayoría de nosotros ha vivido un sismo alguna vez.  Estos se producen por el movimiento de las placas tectónicas que se encuentran en constante movimiento. En ocasiones son perceptibles, pero en otras son de menor intensidad.</a:t>
            </a:r>
            <a:endParaRPr lang="es-CL" sz="1100">
              <a:effectLst/>
              <a:ea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 name="Rectángulo redondeado 7">
            <a:extLst>
              <a:ext uri="{FF2B5EF4-FFF2-40B4-BE49-F238E27FC236}">
                <a16:creationId xmlns:a16="http://schemas.microsoft.com/office/drawing/2014/main" id="{2973257E-142B-4092-B151-07073E230C9B}"/>
              </a:ext>
            </a:extLst>
          </p:cNvPr>
          <p:cNvSpPr/>
          <p:nvPr/>
        </p:nvSpPr>
        <p:spPr>
          <a:xfrm>
            <a:off x="624515" y="447869"/>
            <a:ext cx="4656611" cy="2813277"/>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CL" sz="1100" dirty="0">
                <a:effectLst/>
                <a:latin typeface="Arial" panose="020B0604020202020204" pitchFamily="34" charset="0"/>
                <a:ea typeface="Times New Roman" panose="02020603050405020304" pitchFamily="18" charset="0"/>
                <a:cs typeface="Times New Roman" panose="02020603050405020304" pitchFamily="18" charset="0"/>
              </a:rPr>
              <a:t>Estos movimientos provocan alteraciones en la superficie de la tierra. En nuestro planeta podemos encontrar 9 placas que están en contacto constante, a estas zonas se les llama límites y podemos reconocer tres tipos: </a:t>
            </a:r>
            <a:endParaRPr lang="es-CL" sz="1100" dirty="0">
              <a:effectLst/>
              <a:ea typeface="Times New Roman" panose="02020603050405020304" pitchFamily="18" charset="0"/>
              <a:cs typeface="Times New Roman" panose="02020603050405020304" pitchFamily="18" charset="0"/>
            </a:endParaRPr>
          </a:p>
          <a:p>
            <a:pPr algn="ctr">
              <a:lnSpc>
                <a:spcPct val="115000"/>
              </a:lnSpc>
              <a:spcAft>
                <a:spcPts val="1000"/>
              </a:spcAft>
            </a:pPr>
            <a:r>
              <a:rPr lang="es-CL" sz="1100" b="1" dirty="0">
                <a:effectLst/>
                <a:latin typeface="Arial" panose="020B0604020202020204" pitchFamily="34" charset="0"/>
                <a:ea typeface="Times New Roman" panose="02020603050405020304" pitchFamily="18" charset="0"/>
                <a:cs typeface="Times New Roman" panose="02020603050405020304" pitchFamily="18" charset="0"/>
              </a:rPr>
              <a:t>Límite divergente:</a:t>
            </a:r>
            <a:r>
              <a:rPr lang="es-CL" sz="1100" dirty="0">
                <a:effectLst/>
                <a:latin typeface="Arial" panose="020B0604020202020204" pitchFamily="34" charset="0"/>
                <a:ea typeface="Times New Roman" panose="02020603050405020304" pitchFamily="18" charset="0"/>
                <a:cs typeface="Times New Roman" panose="02020603050405020304" pitchFamily="18" charset="0"/>
              </a:rPr>
              <a:t> se genera cuando las placas se acercan y chocan, una de ellas queda debajo de la otra.</a:t>
            </a:r>
            <a:endParaRPr lang="es-CL" sz="1100" dirty="0">
              <a:effectLst/>
              <a:ea typeface="Times New Roman" panose="02020603050405020304" pitchFamily="18" charset="0"/>
              <a:cs typeface="Times New Roman" panose="02020603050405020304" pitchFamily="18" charset="0"/>
            </a:endParaRPr>
          </a:p>
          <a:p>
            <a:pPr algn="ctr">
              <a:lnSpc>
                <a:spcPct val="115000"/>
              </a:lnSpc>
              <a:spcAft>
                <a:spcPts val="1000"/>
              </a:spcAft>
            </a:pPr>
            <a:r>
              <a:rPr lang="es-CL" sz="1100" b="1" dirty="0">
                <a:effectLst/>
                <a:latin typeface="Arial" panose="020B0604020202020204" pitchFamily="34" charset="0"/>
                <a:ea typeface="Times New Roman" panose="02020603050405020304" pitchFamily="18" charset="0"/>
                <a:cs typeface="Times New Roman" panose="02020603050405020304" pitchFamily="18" charset="0"/>
              </a:rPr>
              <a:t>Límite convergente:</a:t>
            </a:r>
            <a:r>
              <a:rPr lang="es-CL" sz="1100" dirty="0">
                <a:effectLst/>
                <a:latin typeface="Arial" panose="020B0604020202020204" pitchFamily="34" charset="0"/>
                <a:ea typeface="Times New Roman" panose="02020603050405020304" pitchFamily="18" charset="0"/>
                <a:cs typeface="Times New Roman" panose="02020603050405020304" pitchFamily="18" charset="0"/>
              </a:rPr>
              <a:t> se origina cuando las placas se separan.</a:t>
            </a:r>
            <a:endParaRPr lang="es-CL" sz="1100" dirty="0">
              <a:effectLst/>
              <a:ea typeface="Times New Roman" panose="02020603050405020304" pitchFamily="18" charset="0"/>
              <a:cs typeface="Times New Roman" panose="02020603050405020304" pitchFamily="18" charset="0"/>
            </a:endParaRPr>
          </a:p>
          <a:p>
            <a:pPr algn="ctr">
              <a:lnSpc>
                <a:spcPct val="115000"/>
              </a:lnSpc>
              <a:spcAft>
                <a:spcPts val="1000"/>
              </a:spcAft>
            </a:pPr>
            <a:r>
              <a:rPr lang="es-CL" sz="1100" b="1" dirty="0">
                <a:effectLst/>
                <a:latin typeface="Arial" panose="020B0604020202020204" pitchFamily="34" charset="0"/>
                <a:ea typeface="Times New Roman" panose="02020603050405020304" pitchFamily="18" charset="0"/>
                <a:cs typeface="Times New Roman" panose="02020603050405020304" pitchFamily="18" charset="0"/>
              </a:rPr>
              <a:t>Límite transformante:</a:t>
            </a:r>
            <a:r>
              <a:rPr lang="es-CL" sz="1100" dirty="0">
                <a:effectLst/>
                <a:latin typeface="Arial" panose="020B0604020202020204" pitchFamily="34" charset="0"/>
                <a:ea typeface="Times New Roman" panose="02020603050405020304" pitchFamily="18" charset="0"/>
                <a:cs typeface="Times New Roman" panose="02020603050405020304" pitchFamily="18" charset="0"/>
              </a:rPr>
              <a:t> dos placas paralelas se mueven de forma horizontal, generando sismicidad por el roce.</a:t>
            </a:r>
            <a:r>
              <a:rPr lang="es-US" sz="1100" dirty="0">
                <a:effectLst/>
                <a:ea typeface="Times New Roman" panose="02020603050405020304" pitchFamily="18" charset="0"/>
                <a:cs typeface="Times New Roman" panose="02020603050405020304" pitchFamily="18" charset="0"/>
              </a:rPr>
              <a:t> </a:t>
            </a:r>
            <a:endParaRPr lang="es-CL" sz="1100" dirty="0">
              <a:effectLst/>
              <a:ea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D550ACC3-2F45-49A8-BAAA-59B24B0F8A3B}"/>
              </a:ext>
            </a:extLst>
          </p:cNvPr>
          <p:cNvPicPr/>
          <p:nvPr/>
        </p:nvPicPr>
        <p:blipFill rotWithShape="1">
          <a:blip r:embed="rId3" cstate="print">
            <a:extLst>
              <a:ext uri="{28A0092B-C50C-407E-A947-70E740481C1C}">
                <a14:useLocalDpi xmlns:a14="http://schemas.microsoft.com/office/drawing/2010/main" val="0"/>
              </a:ext>
            </a:extLst>
          </a:blip>
          <a:srcRect t="7016" b="6307"/>
          <a:stretch/>
        </p:blipFill>
        <p:spPr bwMode="auto">
          <a:xfrm>
            <a:off x="5429250" y="895738"/>
            <a:ext cx="3752072" cy="2380569"/>
          </a:xfrm>
          <a:prstGeom prst="rect">
            <a:avLst/>
          </a:prstGeom>
          <a:noFill/>
          <a:ln>
            <a:noFill/>
          </a:ln>
          <a:extLst>
            <a:ext uri="{53640926-AAD7-44D8-BBD7-CCE9431645EC}">
              <a14:shadowObscured xmlns:a14="http://schemas.microsoft.com/office/drawing/2010/main"/>
            </a:ext>
          </a:extLst>
        </p:spPr>
      </p:pic>
      <p:sp>
        <p:nvSpPr>
          <p:cNvPr id="9" name="CuadroTexto 8">
            <a:extLst>
              <a:ext uri="{FF2B5EF4-FFF2-40B4-BE49-F238E27FC236}">
                <a16:creationId xmlns:a16="http://schemas.microsoft.com/office/drawing/2014/main" id="{AA730FC2-31C7-454C-9207-BD4CF07481A6}"/>
              </a:ext>
            </a:extLst>
          </p:cNvPr>
          <p:cNvSpPr txBox="1"/>
          <p:nvPr/>
        </p:nvSpPr>
        <p:spPr>
          <a:xfrm>
            <a:off x="830424" y="3261146"/>
            <a:ext cx="6252146" cy="1691169"/>
          </a:xfrm>
          <a:prstGeom prst="rect">
            <a:avLst/>
          </a:prstGeom>
          <a:noFill/>
        </p:spPr>
        <p:txBody>
          <a:bodyPr wrap="square">
            <a:spAutoFit/>
          </a:bodyPr>
          <a:lstStyle/>
          <a:p>
            <a:pPr>
              <a:lnSpc>
                <a:spcPct val="115000"/>
              </a:lnSpc>
              <a:spcAft>
                <a:spcPts val="1000"/>
              </a:spcAft>
            </a:pPr>
            <a:r>
              <a:rPr lang="es-ES_tradnl" sz="1400" b="1" u="sng" dirty="0">
                <a:effectLst/>
                <a:latin typeface="Arial" panose="020B0604020202020204" pitchFamily="34" charset="0"/>
                <a:ea typeface="Times New Roman" panose="02020603050405020304" pitchFamily="18" charset="0"/>
                <a:cs typeface="Times New Roman" panose="02020603050405020304" pitchFamily="18" charset="0"/>
              </a:rPr>
              <a:t>Responde: </a:t>
            </a:r>
            <a:endParaRPr lang="es-CL"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pPr>
            <a:r>
              <a:rPr lang="es-ES_tradnl" sz="1400" dirty="0">
                <a:effectLst/>
                <a:latin typeface="Arial" panose="020B0604020202020204" pitchFamily="34" charset="0"/>
                <a:ea typeface="Times New Roman" panose="02020603050405020304" pitchFamily="18" charset="0"/>
                <a:cs typeface="Times New Roman" panose="02020603050405020304" pitchFamily="18" charset="0"/>
              </a:rPr>
              <a:t>Según la imagen anterior, ¿cuáles son las placas que afectan a nuestro país?</a:t>
            </a:r>
            <a:endParaRPr lang="es-CL"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pPr>
            <a:r>
              <a:rPr lang="es-ES_tradnl" sz="1400" dirty="0">
                <a:effectLst/>
                <a:latin typeface="Arial" panose="020B0604020202020204" pitchFamily="34" charset="0"/>
                <a:ea typeface="Times New Roman" panose="02020603050405020304" pitchFamily="18" charset="0"/>
                <a:cs typeface="Times New Roman" panose="02020603050405020304" pitchFamily="18" charset="0"/>
              </a:rPr>
              <a:t>¿Qué situaciones nos generan el choque de estas placas?</a:t>
            </a:r>
            <a:endParaRPr lang="es-CL"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es-ES_tradnl" sz="1400" dirty="0">
                <a:effectLst/>
                <a:latin typeface="Arial" panose="020B0604020202020204" pitchFamily="34" charset="0"/>
                <a:ea typeface="Times New Roman" panose="02020603050405020304" pitchFamily="18" charset="0"/>
                <a:cs typeface="Times New Roman" panose="02020603050405020304" pitchFamily="18" charset="0"/>
              </a:rPr>
              <a:t>¿Qué consecuencias tiene para Chile el movimiento de las placas tectónicas?</a:t>
            </a:r>
            <a:endParaRPr lang="es-CL"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3" name="CuadroTexto 2">
            <a:extLst>
              <a:ext uri="{FF2B5EF4-FFF2-40B4-BE49-F238E27FC236}">
                <a16:creationId xmlns:a16="http://schemas.microsoft.com/office/drawing/2014/main" id="{EFB3D277-6AB0-4AC7-BFA5-86DD576B06B9}"/>
              </a:ext>
            </a:extLst>
          </p:cNvPr>
          <p:cNvSpPr txBox="1"/>
          <p:nvPr/>
        </p:nvSpPr>
        <p:spPr>
          <a:xfrm>
            <a:off x="307909" y="405384"/>
            <a:ext cx="7940351" cy="324128"/>
          </a:xfrm>
          <a:prstGeom prst="rect">
            <a:avLst/>
          </a:prstGeom>
          <a:noFill/>
        </p:spPr>
        <p:txBody>
          <a:bodyPr wrap="square">
            <a:spAutoFit/>
          </a:bodyPr>
          <a:lstStyle/>
          <a:p>
            <a:pPr>
              <a:lnSpc>
                <a:spcPct val="115000"/>
              </a:lnSpc>
              <a:spcAft>
                <a:spcPts val="1000"/>
              </a:spcAft>
            </a:pPr>
            <a:r>
              <a:rPr lang="es-ES_tradnl" sz="1400" dirty="0">
                <a:effectLst/>
                <a:latin typeface="Arial" panose="020B0604020202020204" pitchFamily="34" charset="0"/>
                <a:ea typeface="Times New Roman" panose="02020603050405020304" pitchFamily="18" charset="0"/>
                <a:cs typeface="Times New Roman" panose="02020603050405020304" pitchFamily="18" charset="0"/>
              </a:rPr>
              <a:t>Cada límite entre placas produce distintos fenómenos. Completa la siguiente tabla:</a:t>
            </a:r>
            <a:endParaRPr lang="es-CL"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85FD6D0A-0DB3-45ED-9CBD-7A39664E2019}"/>
              </a:ext>
            </a:extLst>
          </p:cNvPr>
          <p:cNvGraphicFramePr>
            <a:graphicFrameLocks noGrp="1"/>
          </p:cNvGraphicFramePr>
          <p:nvPr>
            <p:extLst>
              <p:ext uri="{D42A27DB-BD31-4B8C-83A1-F6EECF244321}">
                <p14:modId xmlns:p14="http://schemas.microsoft.com/office/powerpoint/2010/main" val="141905080"/>
              </p:ext>
            </p:extLst>
          </p:nvPr>
        </p:nvGraphicFramePr>
        <p:xfrm>
          <a:off x="1601159" y="1175407"/>
          <a:ext cx="5605780" cy="2009396"/>
        </p:xfrm>
        <a:graphic>
          <a:graphicData uri="http://schemas.openxmlformats.org/drawingml/2006/table">
            <a:tbl>
              <a:tblPr firstRow="1" firstCol="1" bandRow="1"/>
              <a:tblGrid>
                <a:gridCol w="1868170">
                  <a:extLst>
                    <a:ext uri="{9D8B030D-6E8A-4147-A177-3AD203B41FA5}">
                      <a16:colId xmlns:a16="http://schemas.microsoft.com/office/drawing/2014/main" val="4039453555"/>
                    </a:ext>
                  </a:extLst>
                </a:gridCol>
                <a:gridCol w="1868805">
                  <a:extLst>
                    <a:ext uri="{9D8B030D-6E8A-4147-A177-3AD203B41FA5}">
                      <a16:colId xmlns:a16="http://schemas.microsoft.com/office/drawing/2014/main" val="3449484554"/>
                    </a:ext>
                  </a:extLst>
                </a:gridCol>
                <a:gridCol w="1868805">
                  <a:extLst>
                    <a:ext uri="{9D8B030D-6E8A-4147-A177-3AD203B41FA5}">
                      <a16:colId xmlns:a16="http://schemas.microsoft.com/office/drawing/2014/main" val="3126162063"/>
                    </a:ext>
                  </a:extLst>
                </a:gridCol>
              </a:tblGrid>
              <a:tr h="0">
                <a:tc>
                  <a:txBody>
                    <a:bodyPr/>
                    <a:lstStyle/>
                    <a:p>
                      <a:pPr algn="ctr">
                        <a:lnSpc>
                          <a:spcPct val="115000"/>
                        </a:lnSpc>
                        <a:spcAft>
                          <a:spcPts val="1000"/>
                        </a:spcAft>
                      </a:pPr>
                      <a:r>
                        <a:rPr lang="es-ES_tradnl" sz="1200" b="1">
                          <a:effectLst/>
                          <a:latin typeface="Arial" panose="020B0604020202020204" pitchFamily="34" charset="0"/>
                          <a:ea typeface="Times New Roman" panose="02020603050405020304" pitchFamily="18" charset="0"/>
                          <a:cs typeface="Times New Roman" panose="02020603050405020304" pitchFamily="18" charset="0"/>
                        </a:rPr>
                        <a:t>Tipo de límite</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FBFBF"/>
                    </a:solidFill>
                  </a:tcPr>
                </a:tc>
                <a:tc>
                  <a:txBody>
                    <a:bodyPr/>
                    <a:lstStyle/>
                    <a:p>
                      <a:pPr algn="ctr">
                        <a:lnSpc>
                          <a:spcPct val="115000"/>
                        </a:lnSpc>
                        <a:spcAft>
                          <a:spcPts val="1000"/>
                        </a:spcAft>
                      </a:pPr>
                      <a:r>
                        <a:rPr lang="es-ES_tradnl"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Características principales</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FBFBF"/>
                    </a:solidFill>
                  </a:tcPr>
                </a:tc>
                <a:tc>
                  <a:txBody>
                    <a:bodyPr/>
                    <a:lstStyle/>
                    <a:p>
                      <a:pPr algn="ctr">
                        <a:lnSpc>
                          <a:spcPct val="115000"/>
                        </a:lnSpc>
                        <a:spcAft>
                          <a:spcPts val="1000"/>
                        </a:spcAft>
                      </a:pPr>
                      <a:r>
                        <a:rPr lang="es-ES_tradnl"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Causal de la formación de:</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FBFBF"/>
                    </a:solidFill>
                  </a:tcPr>
                </a:tc>
                <a:extLst>
                  <a:ext uri="{0D108BD9-81ED-4DB2-BD59-A6C34878D82A}">
                    <a16:rowId xmlns:a16="http://schemas.microsoft.com/office/drawing/2014/main" val="1395806706"/>
                  </a:ext>
                </a:extLst>
              </a:tr>
              <a:tr h="0">
                <a:tc>
                  <a:txBody>
                    <a:bodyPr/>
                    <a:lstStyle/>
                    <a:p>
                      <a:pPr>
                        <a:lnSpc>
                          <a:spcPct val="115000"/>
                        </a:lnSpc>
                        <a:spcAft>
                          <a:spcPts val="1000"/>
                        </a:spcAft>
                      </a:pPr>
                      <a:r>
                        <a:rPr lang="es-ES_tradnl"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Divergente</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nSpc>
                          <a:spcPct val="115000"/>
                        </a:lnSpc>
                        <a:spcAft>
                          <a:spcPts val="1000"/>
                        </a:spcAft>
                      </a:pPr>
                      <a:r>
                        <a:rPr lang="es-ES_tradnl" sz="1200">
                          <a:effectLst/>
                          <a:latin typeface="Arial" panose="020B060402020202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s-ES_tradnl" sz="1200">
                          <a:effectLst/>
                          <a:latin typeface="Arial" panose="020B060402020202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nSpc>
                          <a:spcPct val="115000"/>
                        </a:lnSpc>
                        <a:spcAft>
                          <a:spcPts val="1000"/>
                        </a:spcAft>
                      </a:pPr>
                      <a:r>
                        <a:rPr lang="es-ES_tradnl" sz="1200">
                          <a:effectLst/>
                          <a:latin typeface="Arial" panose="020B060402020202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112129889"/>
                  </a:ext>
                </a:extLst>
              </a:tr>
              <a:tr h="0">
                <a:tc>
                  <a:txBody>
                    <a:bodyPr/>
                    <a:lstStyle/>
                    <a:p>
                      <a:pPr>
                        <a:lnSpc>
                          <a:spcPct val="115000"/>
                        </a:lnSpc>
                        <a:spcAft>
                          <a:spcPts val="1000"/>
                        </a:spcAft>
                      </a:pPr>
                      <a:r>
                        <a:rPr lang="es-ES_tradnl" sz="1200" b="1">
                          <a:effectLst/>
                          <a:latin typeface="Arial" panose="020B0604020202020204" pitchFamily="34" charset="0"/>
                          <a:ea typeface="Times New Roman" panose="02020603050405020304" pitchFamily="18" charset="0"/>
                          <a:cs typeface="Times New Roman" panose="02020603050405020304" pitchFamily="18" charset="0"/>
                        </a:rPr>
                        <a:t>Convergente</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es-ES_tradnl" sz="1200">
                          <a:effectLst/>
                          <a:latin typeface="Arial" panose="020B060402020202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s-ES_tradnl" sz="1200">
                          <a:effectLst/>
                          <a:latin typeface="Arial" panose="020B060402020202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15000"/>
                        </a:lnSpc>
                        <a:spcAft>
                          <a:spcPts val="1000"/>
                        </a:spcAft>
                      </a:pPr>
                      <a:r>
                        <a:rPr lang="es-ES_tradnl" sz="1200">
                          <a:effectLst/>
                          <a:latin typeface="Arial" panose="020B060402020202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116256881"/>
                  </a:ext>
                </a:extLst>
              </a:tr>
              <a:tr h="0">
                <a:tc>
                  <a:txBody>
                    <a:bodyPr/>
                    <a:lstStyle/>
                    <a:p>
                      <a:pPr>
                        <a:lnSpc>
                          <a:spcPct val="115000"/>
                        </a:lnSpc>
                        <a:spcAft>
                          <a:spcPts val="1000"/>
                        </a:spcAft>
                      </a:pPr>
                      <a:r>
                        <a:rPr lang="es-ES_tradnl"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Transformante</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nSpc>
                          <a:spcPct val="115000"/>
                        </a:lnSpc>
                        <a:spcAft>
                          <a:spcPts val="1000"/>
                        </a:spcAft>
                      </a:pPr>
                      <a:r>
                        <a:rPr lang="es-ES_tradnl" sz="1200">
                          <a:effectLst/>
                          <a:latin typeface="Arial" panose="020B060402020202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s-ES_tradnl" sz="1200">
                          <a:effectLst/>
                          <a:latin typeface="Arial" panose="020B0604020202020204" pitchFamily="34" charset="0"/>
                          <a:ea typeface="Times New Roman" panose="02020603050405020304" pitchFamily="18" charset="0"/>
                          <a:cs typeface="Times New Roman" panose="02020603050405020304" pitchFamily="18" charset="0"/>
                        </a:rPr>
                        <a:t> </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nSpc>
                          <a:spcPct val="115000"/>
                        </a:lnSpc>
                        <a:spcAft>
                          <a:spcPts val="1000"/>
                        </a:spcAft>
                      </a:pPr>
                      <a:r>
                        <a:rPr lang="es-ES_tradnl"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CL"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565181619"/>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 name="AutoShape 160">
            <a:extLst>
              <a:ext uri="{FF2B5EF4-FFF2-40B4-BE49-F238E27FC236}">
                <a16:creationId xmlns:a16="http://schemas.microsoft.com/office/drawing/2014/main" id="{AB1062B1-412C-4B57-9222-661C4899107C}"/>
              </a:ext>
            </a:extLst>
          </p:cNvPr>
          <p:cNvSpPr>
            <a:spLocks noChangeArrowheads="1"/>
          </p:cNvSpPr>
          <p:nvPr/>
        </p:nvSpPr>
        <p:spPr bwMode="auto">
          <a:xfrm>
            <a:off x="1566798" y="372460"/>
            <a:ext cx="5711825" cy="890270"/>
          </a:xfrm>
          <a:prstGeom prst="roundRect">
            <a:avLst>
              <a:gd name="adj" fmla="val 16667"/>
            </a:avLst>
          </a:prstGeom>
          <a:solidFill>
            <a:srgbClr val="C0C0C0">
              <a:alpha val="50000"/>
            </a:srgbClr>
          </a:solidFill>
          <a:ln w="9525">
            <a:solidFill>
              <a:srgbClr val="000000"/>
            </a:solidFill>
            <a:round/>
            <a:headEnd/>
            <a:tailEnd/>
          </a:ln>
        </p:spPr>
        <p:txBody>
          <a:bodyPr rot="0" vert="horz" wrap="square" lIns="91440" tIns="45720" rIns="91440" bIns="45720" anchor="t" anchorCtr="0" upright="1">
            <a:noAutofit/>
          </a:bodyPr>
          <a:lstStyle/>
          <a:p>
            <a:pPr>
              <a:lnSpc>
                <a:spcPct val="115000"/>
              </a:lnSpc>
              <a:spcAft>
                <a:spcPts val="1000"/>
              </a:spcAft>
            </a:pPr>
            <a:r>
              <a:rPr lang="es-US" sz="1100" b="1">
                <a:effectLst/>
                <a:latin typeface="Arial" panose="020B0604020202020204" pitchFamily="34" charset="0"/>
                <a:ea typeface="Times New Roman" panose="02020603050405020304" pitchFamily="18" charset="0"/>
                <a:cs typeface="Times New Roman" panose="02020603050405020304" pitchFamily="18" charset="0"/>
              </a:rPr>
              <a:t>CIERRE:  Procesar y analizar la evidencia / Analizar</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s-US" sz="1100" b="1">
                <a:effectLst/>
                <a:latin typeface="Arial" panose="020B0604020202020204" pitchFamily="34" charset="0"/>
                <a:ea typeface="Times New Roman" panose="02020603050405020304" pitchFamily="18" charset="0"/>
                <a:cs typeface="Times New Roman" panose="02020603050405020304" pitchFamily="18" charset="0"/>
              </a:rPr>
              <a:t>Habilidades: Analizar y explicar los resultados de una investigación científica, para plantear inferencias y conclusiones.</a:t>
            </a:r>
            <a:endParaRPr lang="es-CL"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a16="http://schemas.microsoft.com/office/drawing/2014/main" id="{1DC87A2C-BB64-4EE8-8426-71527BB3FC45}"/>
              </a:ext>
            </a:extLst>
          </p:cNvPr>
          <p:cNvSpPr txBox="1"/>
          <p:nvPr/>
        </p:nvSpPr>
        <p:spPr>
          <a:xfrm>
            <a:off x="1404258" y="1500566"/>
            <a:ext cx="6540758" cy="2186689"/>
          </a:xfrm>
          <a:prstGeom prst="rect">
            <a:avLst/>
          </a:prstGeom>
          <a:noFill/>
        </p:spPr>
        <p:txBody>
          <a:bodyPr wrap="square">
            <a:spAutoFit/>
          </a:bodyPr>
          <a:lstStyle/>
          <a:p>
            <a:pPr>
              <a:lnSpc>
                <a:spcPct val="115000"/>
              </a:lnSpc>
              <a:spcAft>
                <a:spcPts val="1000"/>
              </a:spcAft>
            </a:pPr>
            <a:r>
              <a:rPr lang="es-ES_tradnl" sz="1400" b="1" dirty="0">
                <a:effectLst/>
                <a:latin typeface="Arial" panose="020B0604020202020204" pitchFamily="34" charset="0"/>
                <a:ea typeface="Times New Roman" panose="02020603050405020304" pitchFamily="18" charset="0"/>
                <a:cs typeface="Times New Roman" panose="02020603050405020304" pitchFamily="18" charset="0"/>
              </a:rPr>
              <a:t>Responde:</a:t>
            </a:r>
            <a:endParaRPr lang="es-CL"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pPr>
            <a:r>
              <a:rPr lang="es-ES_tradnl" sz="1400" dirty="0">
                <a:effectLst/>
                <a:latin typeface="Arial" panose="020B0604020202020204" pitchFamily="34" charset="0"/>
                <a:ea typeface="Times New Roman" panose="02020603050405020304" pitchFamily="18" charset="0"/>
                <a:cs typeface="Times New Roman" panose="02020603050405020304" pitchFamily="18" charset="0"/>
              </a:rPr>
              <a:t>¿Cómo se producen los sismos?</a:t>
            </a:r>
            <a:endParaRPr lang="es-CL"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pPr>
            <a:r>
              <a:rPr lang="es-ES_tradnl" sz="1400" dirty="0">
                <a:effectLst/>
                <a:latin typeface="Arial" panose="020B0604020202020204" pitchFamily="34" charset="0"/>
                <a:ea typeface="Times New Roman" panose="02020603050405020304" pitchFamily="18" charset="0"/>
                <a:cs typeface="Times New Roman" panose="02020603050405020304" pitchFamily="18" charset="0"/>
              </a:rPr>
              <a:t>¿Qué estructuras propician el que se produzcan los sismos?</a:t>
            </a:r>
            <a:endParaRPr lang="es-CL"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pPr>
            <a:r>
              <a:rPr lang="es-ES_tradnl" sz="1400" dirty="0">
                <a:effectLst/>
                <a:latin typeface="Arial" panose="020B0604020202020204" pitchFamily="34" charset="0"/>
                <a:ea typeface="Times New Roman" panose="02020603050405020304" pitchFamily="18" charset="0"/>
                <a:cs typeface="Times New Roman" panose="02020603050405020304" pitchFamily="18" charset="0"/>
              </a:rPr>
              <a:t>¿Qué placas tectónicas provocan los movimientos telúricos en nuestro país?</a:t>
            </a:r>
            <a:endParaRPr lang="es-CL"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pPr>
            <a:r>
              <a:rPr lang="es-ES_tradnl" sz="1400" dirty="0">
                <a:effectLst/>
                <a:latin typeface="Arial" panose="020B0604020202020204" pitchFamily="34" charset="0"/>
                <a:ea typeface="Times New Roman" panose="02020603050405020304" pitchFamily="18" charset="0"/>
                <a:cs typeface="Times New Roman" panose="02020603050405020304" pitchFamily="18" charset="0"/>
              </a:rPr>
              <a:t>¿Sólo las placas tectónicas pueden generar un sismo?</a:t>
            </a:r>
            <a:endParaRPr lang="es-CL"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es-ES_tradnl" sz="1400" dirty="0">
                <a:effectLst/>
                <a:latin typeface="Arial" panose="020B0604020202020204" pitchFamily="34" charset="0"/>
                <a:ea typeface="Times New Roman" panose="02020603050405020304" pitchFamily="18" charset="0"/>
                <a:cs typeface="Times New Roman" panose="02020603050405020304" pitchFamily="18" charset="0"/>
              </a:rPr>
              <a:t>¿Qué importancia tiene el saber esta información? ¿Cómo los relacionas con tu vida cotidiana?</a:t>
            </a:r>
            <a:endParaRPr lang="es-CL"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Weekly Lesson Planner by Slidesgo">
  <a:themeElements>
    <a:clrScheme name="Simple Light">
      <a:dk1>
        <a:srgbClr val="3F3C3B"/>
      </a:dk1>
      <a:lt1>
        <a:srgbClr val="FFFFFF"/>
      </a:lt1>
      <a:dk2>
        <a:srgbClr val="F8E9AC"/>
      </a:dk2>
      <a:lt2>
        <a:srgbClr val="FCCACA"/>
      </a:lt2>
      <a:accent1>
        <a:srgbClr val="A8DAFF"/>
      </a:accent1>
      <a:accent2>
        <a:srgbClr val="4785B3"/>
      </a:accent2>
      <a:accent3>
        <a:srgbClr val="FF9B99"/>
      </a:accent3>
      <a:accent4>
        <a:srgbClr val="EB7E7C"/>
      </a:accent4>
      <a:accent5>
        <a:srgbClr val="C7AC7D"/>
      </a:accent5>
      <a:accent6>
        <a:srgbClr val="B7954E"/>
      </a:accent6>
      <a:hlink>
        <a:srgbClr val="3F3C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658</Words>
  <Application>Microsoft Office PowerPoint</Application>
  <PresentationFormat>Presentación en pantalla (16:9)</PresentationFormat>
  <Paragraphs>53</Paragraphs>
  <Slides>8</Slides>
  <Notes>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Symbol</vt:lpstr>
      <vt:lpstr>Architects Daughter</vt:lpstr>
      <vt:lpstr>Calibri</vt:lpstr>
      <vt:lpstr>Catamaran</vt:lpstr>
      <vt:lpstr>Weekly Lesson Planner by Slidesgo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Oscar</dc:creator>
  <cp:lastModifiedBy>Felipe</cp:lastModifiedBy>
  <cp:revision>6</cp:revision>
  <dcterms:modified xsi:type="dcterms:W3CDTF">2020-09-11T03:23:16Z</dcterms:modified>
</cp:coreProperties>
</file>